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0" r:id="rId4"/>
    <p:sldId id="286" r:id="rId5"/>
    <p:sldId id="301" r:id="rId6"/>
    <p:sldId id="303" r:id="rId7"/>
    <p:sldId id="285" r:id="rId8"/>
    <p:sldId id="290" r:id="rId9"/>
    <p:sldId id="298" r:id="rId10"/>
    <p:sldId id="299" r:id="rId11"/>
    <p:sldId id="291" r:id="rId12"/>
    <p:sldId id="295" r:id="rId13"/>
    <p:sldId id="294" r:id="rId14"/>
  </p:sldIdLst>
  <p:sldSz cx="12192000" cy="6858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00FF"/>
    <a:srgbClr val="00A2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3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2DF37-B4EC-4EA1-977E-D803E62FD5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7D418B-5D2D-4337-9512-71D33F16D3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8D408F-FAC0-4EDC-B555-983DE5689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36879-0687-40EE-9816-26692416C3A2}" type="datetimeFigureOut">
              <a:rPr lang="en-MY" smtClean="0"/>
              <a:t>13/08/2019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ECDD4-5D5A-4A56-BD50-1139C9BE1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09B880-93B7-4075-9CFB-F88009397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57984-78C0-42AD-B98C-477331A05C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37669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2CCCD-0444-4CEE-9B4A-C0574223B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D0161C-B7BC-4646-B3A7-9023D1979B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0B12C1-981B-47B4-B0C4-8E2A00D23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36879-0687-40EE-9816-26692416C3A2}" type="datetimeFigureOut">
              <a:rPr lang="en-MY" smtClean="0"/>
              <a:t>13/08/2019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EF4CDE-E4BD-44BF-A0DD-2BBA5863A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FDD3D1-48D5-4455-99CD-18A9F35D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57984-78C0-42AD-B98C-477331A05C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24117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B40B4D-9EB9-4109-8DF0-EF0F1DDE52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EFBD2B-2FA3-4A37-901C-0D98F99D2A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CBE9C-8421-46D5-97AB-8DA29BB6D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36879-0687-40EE-9816-26692416C3A2}" type="datetimeFigureOut">
              <a:rPr lang="en-MY" smtClean="0"/>
              <a:t>13/08/2019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AE47A-2712-4F11-81E5-659F589EF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76C3E-E4DB-4203-8F84-B3FDE20B0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57984-78C0-42AD-B98C-477331A05C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5185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EDFCE-40D2-4212-9FD5-E9BAC09E1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17230-0667-48CA-BED1-F7BCF718F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DCA980-079D-48F7-BF92-B459C2FE7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36879-0687-40EE-9816-26692416C3A2}" type="datetimeFigureOut">
              <a:rPr lang="en-MY" smtClean="0"/>
              <a:t>13/08/2019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6DC999-B176-4BFF-BB97-5AE1C9834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34124-4068-4A15-B01B-D7B88AD9E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57984-78C0-42AD-B98C-477331A05C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9227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7F16F-2B6D-4506-9078-7DB2CB05C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C82180-2AF2-46DD-8080-A1DC5612A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A8BD60-D9BB-4AAA-A43A-7C2E52270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36879-0687-40EE-9816-26692416C3A2}" type="datetimeFigureOut">
              <a:rPr lang="en-MY" smtClean="0"/>
              <a:t>13/08/2019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16DB42-5D92-482C-B300-C18988DF8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E4339-1866-4842-8583-0A3D5BB1B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57984-78C0-42AD-B98C-477331A05C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99153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830DC-41DA-4BE9-993A-AD2E21818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C758E-E427-456A-86EF-776A6BC482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76A11C-E7B2-4528-B26F-56948D61F0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EAE727-DCDE-4CC3-8D77-EB139AD01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36879-0687-40EE-9816-26692416C3A2}" type="datetimeFigureOut">
              <a:rPr lang="en-MY" smtClean="0"/>
              <a:t>13/08/2019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178A5B-DBA5-4709-B3C7-37F21BCFD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FF8F0D-A57B-44AE-9D68-A213936A2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57984-78C0-42AD-B98C-477331A05C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82229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4ED4F-E1C2-4D37-9C81-F64860BB9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632B50-5B81-4F95-BF41-889617DD3C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5F2924-3004-456D-89F9-10773DDD97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3BE61C-E36A-401F-ABDC-AA163B1973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5B4B9F-C627-421E-94FD-6FC506A567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90F390-D8B4-4CDD-A582-A9D320C44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36879-0687-40EE-9816-26692416C3A2}" type="datetimeFigureOut">
              <a:rPr lang="en-MY" smtClean="0"/>
              <a:t>13/08/2019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23C60B-19AE-4F70-84D4-E0965AD3B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AC4264-6D26-4E50-A83B-4A0C3C8EC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57984-78C0-42AD-B98C-477331A05C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52764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38BF2-72FB-4125-A26E-B9A60D61D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871FD7-F20E-4056-AB94-817647893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36879-0687-40EE-9816-26692416C3A2}" type="datetimeFigureOut">
              <a:rPr lang="en-MY" smtClean="0"/>
              <a:t>13/08/2019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8EB2B4-A5D1-4F52-8BD0-3CEF940CA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E52FCE-4873-4CED-BC39-553DDB359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57984-78C0-42AD-B98C-477331A05C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72455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CD1608-4E82-4B31-9877-B8E4D4613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36879-0687-40EE-9816-26692416C3A2}" type="datetimeFigureOut">
              <a:rPr lang="en-MY" smtClean="0"/>
              <a:t>13/08/2019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7AE8F6-CD9F-49A1-A68B-D1D740B16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0B20C0-C910-46E1-AA6E-7D9057223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57984-78C0-42AD-B98C-477331A05C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05548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1003F-4FDA-4331-B09D-5AAD2D794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F0DFB-49A8-4675-B99A-0E5E03096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D495F5-E384-4E48-A1DE-5B4782CB81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C53AF1-A647-44C5-ADF8-DC95C190B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36879-0687-40EE-9816-26692416C3A2}" type="datetimeFigureOut">
              <a:rPr lang="en-MY" smtClean="0"/>
              <a:t>13/08/2019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815FBE-68EB-47AA-A59E-16CFE9181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9D4AEB-AA85-42EF-B2C4-6E8F1D47B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57984-78C0-42AD-B98C-477331A05C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05157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589C3-0C10-4FF7-AF1F-C102633E9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A905A8-42C7-4323-A1CD-3B5384B3F5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7895DA-6338-4FDC-BD04-4615A81420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8606BE-88AD-40E8-A48D-A885417BA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36879-0687-40EE-9816-26692416C3A2}" type="datetimeFigureOut">
              <a:rPr lang="en-MY" smtClean="0"/>
              <a:t>13/08/2019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842340-9483-446E-9C04-2388EEBF5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0CFBA1-3AD0-4278-8317-07DC01A0D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57984-78C0-42AD-B98C-477331A05C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33095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8D9E93-D946-4D57-A68A-A2C9A23A4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64557D-B924-47AC-AD32-DD2A15883C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A48552-1514-45F5-8C80-F296106500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36879-0687-40EE-9816-26692416C3A2}" type="datetimeFigureOut">
              <a:rPr lang="en-MY" smtClean="0"/>
              <a:t>13/08/2019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EEC22-863E-4E62-B389-2A04E4206A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E09AC9-842C-4DFE-81EC-F945B0E88D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57984-78C0-42AD-B98C-477331A05C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36578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FC4FD-5DA5-4AAC-BA5D-01FDAACFEA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/>
              <a:t>Change request module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CC9AB7-81D3-4507-9FF5-E0EB7BCCFF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MY" sz="1800" b="1" i="1" dirty="0"/>
              <a:t>File:</a:t>
            </a:r>
          </a:p>
          <a:p>
            <a:pPr algn="l"/>
            <a:r>
              <a:rPr lang="en-US" altLang="en-US" sz="1600" dirty="0"/>
              <a:t>X:\Menual &amp; Guide\SDP guide\5.3_Change Request_Instruction-V3_13082019</a:t>
            </a:r>
          </a:p>
          <a:p>
            <a:pPr algn="l"/>
            <a:r>
              <a:rPr lang="en-US" altLang="en-US" sz="1600" dirty="0"/>
              <a:t>X:\Menual &amp; Guide\SDP guide\5.3_Change Request_Instruction-V2_17012019</a:t>
            </a:r>
            <a:endParaRPr lang="en-MY" sz="1600" dirty="0"/>
          </a:p>
          <a:p>
            <a:pPr algn="l"/>
            <a:r>
              <a:rPr lang="en-US" altLang="en-US" sz="1600" dirty="0"/>
              <a:t>X:\Menual &amp; Guide\SDP guide\5.3_Change Request_Instruction_07122018</a:t>
            </a:r>
            <a:endParaRPr lang="en-MY" sz="1600" dirty="0"/>
          </a:p>
        </p:txBody>
      </p:sp>
    </p:spTree>
    <p:extLst>
      <p:ext uri="{BB962C8B-B14F-4D97-AF65-F5344CB8AC3E}">
        <p14:creationId xmlns:p14="http://schemas.microsoft.com/office/powerpoint/2010/main" val="19661593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F92D6-438E-472A-865B-E016A57D3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8940"/>
          </a:xfrm>
        </p:spPr>
        <p:txBody>
          <a:bodyPr>
            <a:normAutofit/>
          </a:bodyPr>
          <a:lstStyle/>
          <a:p>
            <a:r>
              <a:rPr lang="en-MY" sz="3200" dirty="0"/>
              <a:t>Support Status] = “</a:t>
            </a:r>
            <a:r>
              <a:rPr lang="en-MY" sz="3200" dirty="0" err="1">
                <a:solidFill>
                  <a:srgbClr val="FF0000"/>
                </a:solidFill>
              </a:rPr>
              <a:t>Tindakan</a:t>
            </a:r>
            <a:r>
              <a:rPr lang="en-MY" sz="3200" dirty="0">
                <a:solidFill>
                  <a:srgbClr val="FF0000"/>
                </a:solidFill>
              </a:rPr>
              <a:t> pusat </a:t>
            </a:r>
            <a:r>
              <a:rPr lang="en-MY" sz="3200" dirty="0" err="1">
                <a:solidFill>
                  <a:srgbClr val="FF0000"/>
                </a:solidFill>
              </a:rPr>
              <a:t>diperlukan</a:t>
            </a:r>
            <a:r>
              <a:rPr lang="en-MY" sz="3200" dirty="0"/>
              <a:t>”.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EC6ADCC-228F-44D5-8AE3-7AC69FFBF2E0}"/>
              </a:ext>
            </a:extLst>
          </p:cNvPr>
          <p:cNvGrpSpPr/>
          <p:nvPr/>
        </p:nvGrpSpPr>
        <p:grpSpPr>
          <a:xfrm>
            <a:off x="1282973" y="1136074"/>
            <a:ext cx="9703682" cy="5151580"/>
            <a:chOff x="1282973" y="1647246"/>
            <a:chExt cx="8391525" cy="4640407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3E947778-3218-49F9-8EBA-2C1183C97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82973" y="1647246"/>
              <a:ext cx="8391525" cy="4249882"/>
            </a:xfrm>
            <a:prstGeom prst="rect">
              <a:avLst/>
            </a:prstGeom>
          </p:spPr>
        </p:pic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4D08D58-E7B0-4172-A914-1DB7DA8AC461}"/>
                </a:ext>
              </a:extLst>
            </p:cNvPr>
            <p:cNvSpPr/>
            <p:nvPr/>
          </p:nvSpPr>
          <p:spPr>
            <a:xfrm>
              <a:off x="6466047" y="2833255"/>
              <a:ext cx="2816498" cy="558938"/>
            </a:xfrm>
            <a:prstGeom prst="wedgeRoundRectCallout">
              <a:avLst>
                <a:gd name="adj1" fmla="val -63333"/>
                <a:gd name="adj2" fmla="val 98856"/>
                <a:gd name="adj3" fmla="val 16667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4. </a:t>
              </a:r>
              <a:r>
                <a:rPr lang="en-MY" sz="1400" dirty="0" err="1">
                  <a:solidFill>
                    <a:schemeClr val="tx1"/>
                  </a:solidFill>
                </a:rPr>
                <a:t>Klik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ini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untuk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kosongkan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ruangan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dibawah</a:t>
              </a:r>
              <a:endParaRPr lang="en-MY" sz="1400" dirty="0">
                <a:solidFill>
                  <a:schemeClr val="tx1"/>
                </a:solidFill>
              </a:endParaRPr>
            </a:p>
          </p:txBody>
        </p:sp>
        <p:sp>
          <p:nvSpPr>
            <p:cNvPr id="5" name="Speech Bubble: Rectangle with Corners Rounded 4">
              <a:extLst>
                <a:ext uri="{FF2B5EF4-FFF2-40B4-BE49-F238E27FC236}">
                  <a16:creationId xmlns:a16="http://schemas.microsoft.com/office/drawing/2014/main" id="{0DD51A16-8C04-4E24-AB9A-012ECB39CFC0}"/>
                </a:ext>
              </a:extLst>
            </p:cNvPr>
            <p:cNvSpPr/>
            <p:nvPr/>
          </p:nvSpPr>
          <p:spPr>
            <a:xfrm flipH="1">
              <a:off x="1648689" y="3935120"/>
              <a:ext cx="1583891" cy="1218340"/>
            </a:xfrm>
            <a:prstGeom prst="wedgeRoundRectCallout">
              <a:avLst>
                <a:gd name="adj1" fmla="val -76086"/>
                <a:gd name="adj2" fmla="val 71004"/>
                <a:gd name="adj3" fmla="val 16667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5. </a:t>
              </a:r>
              <a:r>
                <a:rPr lang="en-MY" sz="1400" dirty="0" err="1">
                  <a:solidFill>
                    <a:schemeClr val="tx1"/>
                  </a:solidFill>
                </a:rPr>
                <a:t>Klik</a:t>
              </a:r>
              <a:r>
                <a:rPr lang="en-MY" sz="1400" dirty="0">
                  <a:solidFill>
                    <a:schemeClr val="tx1"/>
                  </a:solidFill>
                </a:rPr>
                <a:t> [Browse] </a:t>
              </a:r>
              <a:r>
                <a:rPr lang="en-MY" sz="1400" dirty="0" err="1">
                  <a:solidFill>
                    <a:schemeClr val="tx1"/>
                  </a:solidFill>
                </a:rPr>
                <a:t>untuk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muat-naikkan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dokumen</a:t>
              </a:r>
              <a:r>
                <a:rPr lang="en-MY" sz="1400" dirty="0">
                  <a:solidFill>
                    <a:schemeClr val="tx1"/>
                  </a:solidFill>
                </a:rPr>
                <a:t>/file </a:t>
              </a:r>
              <a:r>
                <a:rPr lang="en-MY" sz="1400" dirty="0" err="1">
                  <a:solidFill>
                    <a:schemeClr val="tx1"/>
                  </a:solidFill>
                </a:rPr>
                <a:t>anda</a:t>
              </a:r>
              <a:endParaRPr lang="en-MY" sz="1400" dirty="0">
                <a:solidFill>
                  <a:schemeClr val="tx1"/>
                </a:solidFill>
              </a:endParaRPr>
            </a:p>
          </p:txBody>
        </p:sp>
        <p:sp>
          <p:nvSpPr>
            <p:cNvPr id="6" name="Speech Bubble: Rectangle with Corners Rounded 5">
              <a:extLst>
                <a:ext uri="{FF2B5EF4-FFF2-40B4-BE49-F238E27FC236}">
                  <a16:creationId xmlns:a16="http://schemas.microsoft.com/office/drawing/2014/main" id="{B0153339-2C57-4354-B5A7-3373216D1D42}"/>
                </a:ext>
              </a:extLst>
            </p:cNvPr>
            <p:cNvSpPr/>
            <p:nvPr/>
          </p:nvSpPr>
          <p:spPr>
            <a:xfrm>
              <a:off x="6829755" y="3990967"/>
              <a:ext cx="2244972" cy="830413"/>
            </a:xfrm>
            <a:prstGeom prst="wedgeRoundRectCallout">
              <a:avLst>
                <a:gd name="adj1" fmla="val -105984"/>
                <a:gd name="adj2" fmla="val 12053"/>
                <a:gd name="adj3" fmla="val 16667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6. </a:t>
              </a:r>
              <a:r>
                <a:rPr lang="en-MY" sz="1400" dirty="0" err="1">
                  <a:solidFill>
                    <a:schemeClr val="tx1"/>
                  </a:solidFill>
                </a:rPr>
                <a:t>Tulis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disini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untuk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berkomunikasi</a:t>
              </a:r>
              <a:endParaRPr lang="en-MY" sz="1400" dirty="0">
                <a:solidFill>
                  <a:schemeClr val="tx1"/>
                </a:solidFill>
              </a:endParaRP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DD602598-9774-47E8-91A9-9854D71FE4E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16322" y="5897128"/>
              <a:ext cx="8124825" cy="390525"/>
            </a:xfrm>
            <a:prstGeom prst="rect">
              <a:avLst/>
            </a:prstGeom>
          </p:spPr>
        </p:pic>
        <p:sp>
          <p:nvSpPr>
            <p:cNvPr id="8" name="Speech Bubble: Rectangle with Corners Rounded 7">
              <a:extLst>
                <a:ext uri="{FF2B5EF4-FFF2-40B4-BE49-F238E27FC236}">
                  <a16:creationId xmlns:a16="http://schemas.microsoft.com/office/drawing/2014/main" id="{AC8EBCF6-4D37-4B0A-81F9-E2CC6FCB4618}"/>
                </a:ext>
              </a:extLst>
            </p:cNvPr>
            <p:cNvSpPr/>
            <p:nvPr/>
          </p:nvSpPr>
          <p:spPr>
            <a:xfrm>
              <a:off x="7362851" y="5149841"/>
              <a:ext cx="2244972" cy="830413"/>
            </a:xfrm>
            <a:prstGeom prst="wedgeRoundRectCallout">
              <a:avLst>
                <a:gd name="adj1" fmla="val -64019"/>
                <a:gd name="adj2" fmla="val 77120"/>
                <a:gd name="adj3" fmla="val 16667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7. </a:t>
              </a:r>
              <a:r>
                <a:rPr lang="en-MY" sz="1400" dirty="0" err="1">
                  <a:solidFill>
                    <a:schemeClr val="tx1"/>
                  </a:solidFill>
                </a:rPr>
                <a:t>Tulis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disini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untuk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berkomunikasi</a:t>
              </a:r>
              <a:endParaRPr lang="en-MY" sz="14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9094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19E28-3F34-47FD-9E8A-49890E9F2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2649"/>
          </a:xfrm>
        </p:spPr>
        <p:txBody>
          <a:bodyPr>
            <a:normAutofit fontScale="90000"/>
          </a:bodyPr>
          <a:lstStyle/>
          <a:p>
            <a:r>
              <a:rPr lang="en-MY" dirty="0"/>
              <a:t>Change </a:t>
            </a:r>
            <a:r>
              <a:rPr lang="en-MY" dirty="0" err="1"/>
              <a:t>request_Approved</a:t>
            </a:r>
            <a:r>
              <a:rPr lang="en-MY" dirty="0"/>
              <a:t> / Completed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5ECEC6-5468-4B76-855A-D7044387062B}"/>
              </a:ext>
            </a:extLst>
          </p:cNvPr>
          <p:cNvSpPr txBox="1"/>
          <p:nvPr/>
        </p:nvSpPr>
        <p:spPr>
          <a:xfrm>
            <a:off x="1274555" y="1034121"/>
            <a:ext cx="83438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- </a:t>
            </a:r>
            <a:r>
              <a:rPr lang="en-MY" dirty="0" err="1"/>
              <a:t>Semak</a:t>
            </a:r>
            <a:r>
              <a:rPr lang="en-MY" dirty="0"/>
              <a:t> </a:t>
            </a:r>
            <a:r>
              <a:rPr lang="en-MY" dirty="0" err="1"/>
              <a:t>kedudukan</a:t>
            </a:r>
            <a:r>
              <a:rPr lang="en-MY" dirty="0"/>
              <a:t> </a:t>
            </a:r>
            <a:r>
              <a:rPr lang="en-MY" dirty="0" err="1"/>
              <a:t>urusan</a:t>
            </a:r>
            <a:r>
              <a:rPr lang="en-MY" dirty="0"/>
              <a:t> </a:t>
            </a:r>
            <a:r>
              <a:rPr lang="en-MY" dirty="0" err="1"/>
              <a:t>permintaan</a:t>
            </a:r>
            <a:r>
              <a:rPr lang="en-MY" dirty="0"/>
              <a:t> </a:t>
            </a:r>
            <a:r>
              <a:rPr lang="en-MY" dirty="0" err="1"/>
              <a:t>anda</a:t>
            </a:r>
            <a:endParaRPr lang="en-MY" dirty="0"/>
          </a:p>
          <a:p>
            <a:r>
              <a:rPr lang="en-MY" dirty="0"/>
              <a:t>- </a:t>
            </a:r>
            <a:r>
              <a:rPr lang="en-MY" dirty="0">
                <a:solidFill>
                  <a:srgbClr val="FF0000"/>
                </a:solidFill>
              </a:rPr>
              <a:t>[Support Status] = Approved/Completed, </a:t>
            </a:r>
            <a:r>
              <a:rPr lang="en-MY" dirty="0" err="1">
                <a:solidFill>
                  <a:srgbClr val="FF0000"/>
                </a:solidFill>
              </a:rPr>
              <a:t>sila</a:t>
            </a:r>
            <a:r>
              <a:rPr lang="en-MY" dirty="0">
                <a:solidFill>
                  <a:srgbClr val="FF0000"/>
                </a:solidFill>
              </a:rPr>
              <a:t> [Reply Read] </a:t>
            </a:r>
            <a:r>
              <a:rPr lang="en-MY" dirty="0" err="1">
                <a:solidFill>
                  <a:srgbClr val="FF0000"/>
                </a:solidFill>
              </a:rPr>
              <a:t>untuk</a:t>
            </a:r>
            <a:r>
              <a:rPr lang="en-MY" dirty="0">
                <a:solidFill>
                  <a:srgbClr val="FF0000"/>
                </a:solidFill>
              </a:rPr>
              <a:t> </a:t>
            </a:r>
            <a:r>
              <a:rPr lang="en-MY" dirty="0" err="1">
                <a:solidFill>
                  <a:srgbClr val="FF0000"/>
                </a:solidFill>
              </a:rPr>
              <a:t>tamatkan</a:t>
            </a:r>
            <a:r>
              <a:rPr lang="en-MY" dirty="0">
                <a:solidFill>
                  <a:srgbClr val="FF0000"/>
                </a:solidFill>
              </a:rPr>
              <a:t> </a:t>
            </a:r>
            <a:r>
              <a:rPr lang="en-MY" dirty="0" err="1">
                <a:solidFill>
                  <a:srgbClr val="FF0000"/>
                </a:solidFill>
              </a:rPr>
              <a:t>urusan</a:t>
            </a:r>
            <a:r>
              <a:rPr lang="en-MY" dirty="0">
                <a:solidFill>
                  <a:srgbClr val="FF0000"/>
                </a:solidFill>
              </a:rPr>
              <a:t> </a:t>
            </a:r>
            <a:r>
              <a:rPr lang="en-MY" dirty="0" err="1">
                <a:solidFill>
                  <a:srgbClr val="FF0000"/>
                </a:solidFill>
              </a:rPr>
              <a:t>ini</a:t>
            </a:r>
            <a:r>
              <a:rPr lang="en-MY" dirty="0">
                <a:solidFill>
                  <a:srgbClr val="FF0000"/>
                </a:solidFill>
              </a:rPr>
              <a:t>.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CEC437C-06D4-432B-A73F-C732AF13F644}"/>
              </a:ext>
            </a:extLst>
          </p:cNvPr>
          <p:cNvGrpSpPr/>
          <p:nvPr/>
        </p:nvGrpSpPr>
        <p:grpSpPr>
          <a:xfrm>
            <a:off x="1446723" y="1992774"/>
            <a:ext cx="8171730" cy="4500101"/>
            <a:chOff x="1446723" y="1992774"/>
            <a:chExt cx="7999562" cy="4266539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6C23D576-7EDF-447A-8615-F0E52CD91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46723" y="1992774"/>
              <a:ext cx="7999562" cy="4266539"/>
            </a:xfrm>
            <a:prstGeom prst="rect">
              <a:avLst/>
            </a:prstGeom>
          </p:spPr>
        </p:pic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5BA8D420-C985-4E55-82C2-3CAC1508DF84}"/>
                </a:ext>
              </a:extLst>
            </p:cNvPr>
            <p:cNvSpPr/>
            <p:nvPr/>
          </p:nvSpPr>
          <p:spPr>
            <a:xfrm>
              <a:off x="8026155" y="4605116"/>
              <a:ext cx="1283894" cy="383061"/>
            </a:xfrm>
            <a:prstGeom prst="wedgeRoundRectCallout">
              <a:avLst>
                <a:gd name="adj1" fmla="val 35942"/>
                <a:gd name="adj2" fmla="val 251990"/>
                <a:gd name="adj3" fmla="val 16667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2. </a:t>
              </a:r>
              <a:r>
                <a:rPr lang="en-MY" sz="1400" dirty="0" err="1">
                  <a:solidFill>
                    <a:schemeClr val="tx1"/>
                  </a:solidFill>
                </a:rPr>
                <a:t>Klik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untuk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memantau</a:t>
              </a:r>
              <a:endParaRPr lang="en-MY" sz="1400" dirty="0">
                <a:solidFill>
                  <a:schemeClr val="tx1"/>
                </a:solidFill>
              </a:endParaRPr>
            </a:p>
          </p:txBody>
        </p:sp>
        <p:sp>
          <p:nvSpPr>
            <p:cNvPr id="5" name="Speech Bubble: Rectangle with Corners Rounded 4">
              <a:extLst>
                <a:ext uri="{FF2B5EF4-FFF2-40B4-BE49-F238E27FC236}">
                  <a16:creationId xmlns:a16="http://schemas.microsoft.com/office/drawing/2014/main" id="{1D1EB183-CC56-420C-A19B-79E3E83F5524}"/>
                </a:ext>
              </a:extLst>
            </p:cNvPr>
            <p:cNvSpPr/>
            <p:nvPr/>
          </p:nvSpPr>
          <p:spPr>
            <a:xfrm>
              <a:off x="2313682" y="4611214"/>
              <a:ext cx="1429831" cy="466653"/>
            </a:xfrm>
            <a:prstGeom prst="wedgeRoundRectCallout">
              <a:avLst>
                <a:gd name="adj1" fmla="val 137858"/>
                <a:gd name="adj2" fmla="val 186581"/>
                <a:gd name="adj3" fmla="val 16667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 err="1">
                  <a:solidFill>
                    <a:schemeClr val="tx1"/>
                  </a:solidFill>
                </a:rPr>
                <a:t>Urusan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ini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sudah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selesai</a:t>
              </a:r>
              <a:endParaRPr lang="en-MY" sz="1400" dirty="0">
                <a:solidFill>
                  <a:schemeClr val="tx1"/>
                </a:solidFill>
              </a:endParaRPr>
            </a:p>
          </p:txBody>
        </p:sp>
        <p:sp>
          <p:nvSpPr>
            <p:cNvPr id="6" name="Speech Bubble: Rectangle with Corners Rounded 5">
              <a:extLst>
                <a:ext uri="{FF2B5EF4-FFF2-40B4-BE49-F238E27FC236}">
                  <a16:creationId xmlns:a16="http://schemas.microsoft.com/office/drawing/2014/main" id="{6E950A24-3756-423A-BF04-1FD8D6F2479A}"/>
                </a:ext>
              </a:extLst>
            </p:cNvPr>
            <p:cNvSpPr/>
            <p:nvPr/>
          </p:nvSpPr>
          <p:spPr>
            <a:xfrm>
              <a:off x="6040304" y="5049153"/>
              <a:ext cx="1985851" cy="383061"/>
            </a:xfrm>
            <a:prstGeom prst="wedgeRoundRectCallout">
              <a:avLst>
                <a:gd name="adj1" fmla="val 81395"/>
                <a:gd name="adj2" fmla="val 141644"/>
                <a:gd name="adj3" fmla="val 16667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3. </a:t>
              </a:r>
              <a:r>
                <a:rPr lang="en-MY" sz="1400" dirty="0" err="1">
                  <a:solidFill>
                    <a:schemeClr val="tx1"/>
                  </a:solidFill>
                </a:rPr>
                <a:t>Klik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untuk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tamatkan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urusan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ini</a:t>
              </a:r>
              <a:endParaRPr lang="en-MY" sz="1400" dirty="0">
                <a:solidFill>
                  <a:schemeClr val="tx1"/>
                </a:solidFill>
              </a:endParaRPr>
            </a:p>
          </p:txBody>
        </p:sp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9E38DB72-27FA-44D2-8758-DF4F4FF50F57}"/>
                </a:ext>
              </a:extLst>
            </p:cNvPr>
            <p:cNvSpPr/>
            <p:nvPr/>
          </p:nvSpPr>
          <p:spPr>
            <a:xfrm>
              <a:off x="2308832" y="4611214"/>
              <a:ext cx="1429831" cy="466653"/>
            </a:xfrm>
            <a:prstGeom prst="wedgeRoundRectCallout">
              <a:avLst>
                <a:gd name="adj1" fmla="val 67124"/>
                <a:gd name="adj2" fmla="val -42026"/>
                <a:gd name="adj3" fmla="val 16667"/>
              </a:avLst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1. </a:t>
              </a:r>
              <a:r>
                <a:rPr lang="en-MY" sz="1400" dirty="0" err="1">
                  <a:solidFill>
                    <a:schemeClr val="tx1"/>
                  </a:solidFill>
                </a:rPr>
                <a:t>Urusan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ini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sudah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selesai</a:t>
              </a:r>
              <a:endParaRPr lang="en-MY" sz="14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2677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B94EE-1995-4A89-B955-19D29D157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Change Request- </a:t>
            </a:r>
            <a:r>
              <a:rPr lang="en-MY" dirty="0" err="1"/>
              <a:t>tidak</a:t>
            </a:r>
            <a:r>
              <a:rPr lang="en-MY" dirty="0"/>
              <a:t> </a:t>
            </a:r>
            <a:r>
              <a:rPr lang="en-MY" dirty="0" err="1"/>
              <a:t>perlu</a:t>
            </a:r>
            <a:r>
              <a:rPr lang="en-MY" dirty="0"/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4CD7184-3996-4D67-B3E1-C65F39AA49AF}"/>
              </a:ext>
            </a:extLst>
          </p:cNvPr>
          <p:cNvSpPr/>
          <p:nvPr/>
        </p:nvSpPr>
        <p:spPr>
          <a:xfrm>
            <a:off x="943155" y="1553112"/>
            <a:ext cx="103056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Anda </a:t>
            </a:r>
            <a:r>
              <a:rPr lang="en-MY" dirty="0" err="1"/>
              <a:t>tidak</a:t>
            </a:r>
            <a:r>
              <a:rPr lang="en-MY" dirty="0"/>
              <a:t> </a:t>
            </a:r>
            <a:r>
              <a:rPr lang="en-MY" dirty="0" err="1"/>
              <a:t>perlu</a:t>
            </a:r>
            <a:r>
              <a:rPr lang="en-MY" dirty="0"/>
              <a:t> </a:t>
            </a:r>
            <a:r>
              <a:rPr lang="en-MY" dirty="0" err="1"/>
              <a:t>buat</a:t>
            </a:r>
            <a:r>
              <a:rPr lang="en-MY" dirty="0"/>
              <a:t> [Change Request], </a:t>
            </a:r>
            <a:r>
              <a:rPr lang="en-MY" dirty="0" err="1"/>
              <a:t>jika</a:t>
            </a:r>
            <a:r>
              <a:rPr lang="en-MY" dirty="0"/>
              <a:t> </a:t>
            </a:r>
            <a:r>
              <a:rPr lang="en-MY" dirty="0" err="1"/>
              <a:t>rekod</a:t>
            </a:r>
            <a:r>
              <a:rPr lang="en-MY" dirty="0"/>
              <a:t> /</a:t>
            </a:r>
            <a:r>
              <a:rPr lang="en-MY" dirty="0" err="1"/>
              <a:t>borang</a:t>
            </a:r>
            <a:r>
              <a:rPr lang="en-MY" dirty="0"/>
              <a:t> yang </a:t>
            </a:r>
            <a:r>
              <a:rPr lang="en-MY" dirty="0" err="1"/>
              <a:t>bertanda</a:t>
            </a:r>
            <a:r>
              <a:rPr lang="en-MY" dirty="0"/>
              <a:t>       kerana </a:t>
            </a:r>
            <a:r>
              <a:rPr lang="en-MY" dirty="0" err="1"/>
              <a:t>borang</a:t>
            </a:r>
            <a:r>
              <a:rPr lang="en-MY" dirty="0"/>
              <a:t> </a:t>
            </a:r>
            <a:r>
              <a:rPr lang="en-MY" dirty="0" err="1"/>
              <a:t>ini</a:t>
            </a:r>
            <a:r>
              <a:rPr lang="en-MY" dirty="0"/>
              <a:t> </a:t>
            </a:r>
            <a:r>
              <a:rPr lang="en-MY" dirty="0" err="1"/>
              <a:t>menunjukkan</a:t>
            </a:r>
            <a:r>
              <a:rPr lang="en-MY" dirty="0"/>
              <a:t> </a:t>
            </a:r>
            <a:r>
              <a:rPr lang="en-MY" dirty="0" err="1"/>
              <a:t>belum</a:t>
            </a:r>
            <a:r>
              <a:rPr lang="en-MY" dirty="0"/>
              <a:t> </a:t>
            </a:r>
            <a:r>
              <a:rPr lang="en-MY" dirty="0" err="1"/>
              <a:t>selesai</a:t>
            </a:r>
            <a:r>
              <a:rPr lang="en-MY" dirty="0"/>
              <a:t> </a:t>
            </a:r>
            <a:r>
              <a:rPr lang="en-MY" dirty="0" err="1"/>
              <a:t>punggutan</a:t>
            </a:r>
            <a:r>
              <a:rPr lang="en-MY" dirty="0"/>
              <a:t> </a:t>
            </a:r>
            <a:r>
              <a:rPr lang="en-MY" dirty="0" err="1"/>
              <a:t>maklumat</a:t>
            </a:r>
            <a:r>
              <a:rPr lang="en-MY" dirty="0"/>
              <a:t>. </a:t>
            </a:r>
          </a:p>
          <a:p>
            <a:r>
              <a:rPr lang="en-MY" dirty="0" err="1"/>
              <a:t>Buat</a:t>
            </a:r>
            <a:r>
              <a:rPr lang="en-MY" dirty="0"/>
              <a:t> </a:t>
            </a:r>
            <a:r>
              <a:rPr lang="en-MY" dirty="0" err="1"/>
              <a:t>pembetulan</a:t>
            </a:r>
            <a:r>
              <a:rPr lang="en-MY" dirty="0"/>
              <a:t> dan </a:t>
            </a:r>
            <a:r>
              <a:rPr lang="en-MY" dirty="0" err="1"/>
              <a:t>kemaskini</a:t>
            </a:r>
            <a:r>
              <a:rPr lang="en-MY" dirty="0"/>
              <a:t> </a:t>
            </a:r>
            <a:r>
              <a:rPr lang="en-MY" dirty="0" err="1"/>
              <a:t>dengan</a:t>
            </a:r>
            <a:r>
              <a:rPr lang="en-MY" dirty="0"/>
              <a:t> </a:t>
            </a:r>
            <a:r>
              <a:rPr lang="en-MY" dirty="0" err="1"/>
              <a:t>klik</a:t>
            </a:r>
            <a:r>
              <a:rPr lang="en-MY" dirty="0"/>
              <a:t> </a:t>
            </a:r>
            <a:r>
              <a:rPr lang="en-MY" dirty="0" err="1"/>
              <a:t>tanda</a:t>
            </a:r>
            <a:r>
              <a:rPr lang="en-MY" dirty="0"/>
              <a:t>      </a:t>
            </a:r>
            <a:r>
              <a:rPr lang="en-MY" dirty="0" err="1"/>
              <a:t>ini</a:t>
            </a:r>
            <a:r>
              <a:rPr lang="en-MY" dirty="0"/>
              <a:t>. </a:t>
            </a:r>
            <a:r>
              <a:rPr lang="en-MY" dirty="0" err="1"/>
              <a:t>Kemudian</a:t>
            </a:r>
            <a:r>
              <a:rPr lang="en-MY" dirty="0"/>
              <a:t> </a:t>
            </a:r>
            <a:r>
              <a:rPr lang="en-MY" dirty="0" err="1"/>
              <a:t>ingat</a:t>
            </a:r>
            <a:r>
              <a:rPr lang="en-MY" dirty="0"/>
              <a:t> </a:t>
            </a:r>
            <a:r>
              <a:rPr lang="en-MY" dirty="0" err="1"/>
              <a:t>klik</a:t>
            </a:r>
            <a:r>
              <a:rPr lang="en-MY" dirty="0"/>
              <a:t> “Save &amp; Submit”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5515776-227C-44AE-B5DD-CE3EB70A36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7150" y="1602586"/>
            <a:ext cx="256823" cy="26798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19556C6-2F56-4FB3-9E53-2325DD0945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9422" y="2566359"/>
            <a:ext cx="256823" cy="26798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7658B54-AD5A-4C1E-ABF6-5BF139438A2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3295" t="35627"/>
          <a:stretch/>
        </p:blipFill>
        <p:spPr>
          <a:xfrm>
            <a:off x="1078303" y="2992145"/>
            <a:ext cx="9416058" cy="3173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4686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0F789-1790-41B7-9FB2-5D12E17D6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815" y="2444091"/>
            <a:ext cx="10515600" cy="1325563"/>
          </a:xfrm>
        </p:spPr>
        <p:txBody>
          <a:bodyPr/>
          <a:lstStyle/>
          <a:p>
            <a:pPr algn="ctr"/>
            <a:r>
              <a:rPr lang="en-MY" dirty="0"/>
              <a:t>THANK YOU FOR YOUR SUPPORT</a:t>
            </a:r>
            <a:br>
              <a:rPr lang="en-MY" dirty="0"/>
            </a:br>
            <a:r>
              <a:rPr lang="en-MY" b="1" dirty="0" err="1">
                <a:solidFill>
                  <a:srgbClr val="0000FF"/>
                </a:solidFill>
              </a:rPr>
              <a:t>Selamat</a:t>
            </a:r>
            <a:r>
              <a:rPr lang="en-MY" b="1" dirty="0">
                <a:solidFill>
                  <a:srgbClr val="0000FF"/>
                </a:solidFill>
              </a:rPr>
              <a:t> </a:t>
            </a:r>
            <a:r>
              <a:rPr lang="en-MY" b="1" dirty="0" err="1">
                <a:solidFill>
                  <a:srgbClr val="0000FF"/>
                </a:solidFill>
              </a:rPr>
              <a:t>menggunakan</a:t>
            </a:r>
            <a:r>
              <a:rPr lang="en-MY" b="1" dirty="0">
                <a:solidFill>
                  <a:srgbClr val="0000FF"/>
                </a:solidFill>
              </a:rPr>
              <a:t> eNRR </a:t>
            </a:r>
          </a:p>
        </p:txBody>
      </p:sp>
    </p:spTree>
    <p:extLst>
      <p:ext uri="{BB962C8B-B14F-4D97-AF65-F5344CB8AC3E}">
        <p14:creationId xmlns:p14="http://schemas.microsoft.com/office/powerpoint/2010/main" val="3029276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CC7B7-52FD-491D-90FC-5F3425CE7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1354"/>
          </a:xfrm>
        </p:spPr>
        <p:txBody>
          <a:bodyPr/>
          <a:lstStyle/>
          <a:p>
            <a:r>
              <a:rPr lang="en-MY" dirty="0"/>
              <a:t>Introduction to [Change Request]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0BF9E-84B3-498A-815E-D2C8810F9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5346"/>
            <a:ext cx="10515600" cy="528752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MY" dirty="0">
                <a:solidFill>
                  <a:srgbClr val="0000FF"/>
                </a:solidFill>
              </a:rPr>
              <a:t>Modul </a:t>
            </a:r>
            <a:r>
              <a:rPr lang="en-MY" dirty="0" err="1">
                <a:solidFill>
                  <a:srgbClr val="0000FF"/>
                </a:solidFill>
              </a:rPr>
              <a:t>untuk</a:t>
            </a:r>
            <a:r>
              <a:rPr lang="en-MY" dirty="0">
                <a:solidFill>
                  <a:srgbClr val="0000FF"/>
                </a:solidFill>
              </a:rPr>
              <a:t> </a:t>
            </a:r>
            <a:r>
              <a:rPr lang="en-MY" dirty="0" err="1">
                <a:solidFill>
                  <a:srgbClr val="0000FF"/>
                </a:solidFill>
              </a:rPr>
              <a:t>permintaan</a:t>
            </a:r>
            <a:r>
              <a:rPr lang="en-MY" dirty="0">
                <a:solidFill>
                  <a:srgbClr val="0000FF"/>
                </a:solidFill>
              </a:rPr>
              <a:t> </a:t>
            </a:r>
            <a:r>
              <a:rPr lang="en-MY" dirty="0" err="1">
                <a:solidFill>
                  <a:srgbClr val="0000FF"/>
                </a:solidFill>
              </a:rPr>
              <a:t>pertukaran</a:t>
            </a:r>
            <a:r>
              <a:rPr lang="en-MY" dirty="0">
                <a:solidFill>
                  <a:srgbClr val="0000FF"/>
                </a:solidFill>
              </a:rPr>
              <a:t> </a:t>
            </a:r>
            <a:r>
              <a:rPr lang="en-MY" dirty="0" err="1">
                <a:solidFill>
                  <a:srgbClr val="0000FF"/>
                </a:solidFill>
              </a:rPr>
              <a:t>maklumat</a:t>
            </a:r>
            <a:r>
              <a:rPr lang="en-MY" dirty="0">
                <a:solidFill>
                  <a:srgbClr val="0000FF"/>
                </a:solidFill>
              </a:rPr>
              <a:t> </a:t>
            </a:r>
            <a:r>
              <a:rPr lang="en-MY" dirty="0" err="1">
                <a:solidFill>
                  <a:srgbClr val="0000FF"/>
                </a:solidFill>
              </a:rPr>
              <a:t>pesakit</a:t>
            </a:r>
            <a:r>
              <a:rPr lang="en-MY" dirty="0">
                <a:solidFill>
                  <a:srgbClr val="0000FF"/>
                </a:solidFill>
              </a:rPr>
              <a:t> yang </a:t>
            </a:r>
            <a:r>
              <a:rPr lang="en-MY" dirty="0" err="1">
                <a:solidFill>
                  <a:srgbClr val="0000FF"/>
                </a:solidFill>
              </a:rPr>
              <a:t>tidak</a:t>
            </a:r>
            <a:r>
              <a:rPr lang="en-MY" dirty="0">
                <a:solidFill>
                  <a:srgbClr val="0000FF"/>
                </a:solidFill>
              </a:rPr>
              <a:t> </a:t>
            </a:r>
            <a:r>
              <a:rPr lang="en-MY" dirty="0" err="1">
                <a:solidFill>
                  <a:srgbClr val="0000FF"/>
                </a:solidFill>
              </a:rPr>
              <a:t>dapat</a:t>
            </a:r>
            <a:r>
              <a:rPr lang="en-MY" dirty="0">
                <a:solidFill>
                  <a:srgbClr val="0000FF"/>
                </a:solidFill>
              </a:rPr>
              <a:t> </a:t>
            </a:r>
            <a:r>
              <a:rPr lang="en-MY" dirty="0" err="1">
                <a:solidFill>
                  <a:srgbClr val="0000FF"/>
                </a:solidFill>
              </a:rPr>
              <a:t>dibuat</a:t>
            </a:r>
            <a:r>
              <a:rPr lang="en-MY" dirty="0">
                <a:solidFill>
                  <a:srgbClr val="0000FF"/>
                </a:solidFill>
              </a:rPr>
              <a:t> </a:t>
            </a:r>
            <a:r>
              <a:rPr lang="en-MY" dirty="0" err="1">
                <a:solidFill>
                  <a:srgbClr val="0000FF"/>
                </a:solidFill>
              </a:rPr>
              <a:t>setelah</a:t>
            </a:r>
            <a:r>
              <a:rPr lang="en-MY" dirty="0">
                <a:solidFill>
                  <a:srgbClr val="0000FF"/>
                </a:solidFill>
              </a:rPr>
              <a:t> </a:t>
            </a:r>
            <a:r>
              <a:rPr lang="en-MY" dirty="0" err="1">
                <a:solidFill>
                  <a:srgbClr val="0000FF"/>
                </a:solidFill>
              </a:rPr>
              <a:t>rekod</a:t>
            </a:r>
            <a:r>
              <a:rPr lang="en-MY" dirty="0">
                <a:solidFill>
                  <a:srgbClr val="0000FF"/>
                </a:solidFill>
              </a:rPr>
              <a:t> </a:t>
            </a:r>
            <a:r>
              <a:rPr lang="en-MY" dirty="0" err="1">
                <a:solidFill>
                  <a:srgbClr val="0000FF"/>
                </a:solidFill>
              </a:rPr>
              <a:t>sudah</a:t>
            </a:r>
            <a:r>
              <a:rPr lang="en-MY" dirty="0">
                <a:solidFill>
                  <a:srgbClr val="0000FF"/>
                </a:solidFill>
              </a:rPr>
              <a:t>  “Save &amp; Submit”</a:t>
            </a:r>
          </a:p>
          <a:p>
            <a:pPr marL="0" indent="0">
              <a:buNone/>
            </a:pPr>
            <a:r>
              <a:rPr lang="en-MY" dirty="0" err="1"/>
              <a:t>Tujuan</a:t>
            </a:r>
            <a:r>
              <a:rPr lang="en-MY" dirty="0"/>
              <a:t>:</a:t>
            </a:r>
          </a:p>
          <a:p>
            <a:r>
              <a:rPr lang="en-MY" dirty="0"/>
              <a:t>Demi </a:t>
            </a:r>
            <a:r>
              <a:rPr lang="en-MY" dirty="0" err="1"/>
              <a:t>Akta</a:t>
            </a:r>
            <a:r>
              <a:rPr lang="en-MY" dirty="0"/>
              <a:t> </a:t>
            </a:r>
            <a:r>
              <a:rPr lang="en-MY" dirty="0" err="1"/>
              <a:t>Perlindungan</a:t>
            </a:r>
            <a:r>
              <a:rPr lang="en-MY" dirty="0"/>
              <a:t> Maklumat </a:t>
            </a:r>
            <a:r>
              <a:rPr lang="en-MY" dirty="0" err="1"/>
              <a:t>Peribadi</a:t>
            </a:r>
            <a:r>
              <a:rPr lang="en-MY" dirty="0"/>
              <a:t> (PDPA)</a:t>
            </a:r>
          </a:p>
          <a:p>
            <a:r>
              <a:rPr lang="en-MY" dirty="0" err="1"/>
              <a:t>Komunikasi</a:t>
            </a:r>
            <a:r>
              <a:rPr lang="en-MY" dirty="0"/>
              <a:t> </a:t>
            </a:r>
            <a:r>
              <a:rPr lang="en-MY" dirty="0" err="1"/>
              <a:t>antara</a:t>
            </a:r>
            <a:r>
              <a:rPr lang="en-MY" dirty="0"/>
              <a:t> pusat, NRR dan IT </a:t>
            </a:r>
            <a:r>
              <a:rPr lang="en-MY" dirty="0" err="1"/>
              <a:t>supaya</a:t>
            </a:r>
            <a:r>
              <a:rPr lang="en-MY" dirty="0"/>
              <a:t> </a:t>
            </a:r>
            <a:r>
              <a:rPr lang="en-MY" dirty="0" err="1"/>
              <a:t>tidak</a:t>
            </a:r>
            <a:r>
              <a:rPr lang="en-MY" dirty="0"/>
              <a:t> </a:t>
            </a:r>
            <a:r>
              <a:rPr lang="en-MY" dirty="0" err="1"/>
              <a:t>melalui</a:t>
            </a:r>
            <a:r>
              <a:rPr lang="en-MY" dirty="0"/>
              <a:t> </a:t>
            </a:r>
            <a:r>
              <a:rPr lang="en-MY" dirty="0" err="1"/>
              <a:t>emel</a:t>
            </a:r>
            <a:r>
              <a:rPr lang="en-MY" dirty="0"/>
              <a:t> </a:t>
            </a:r>
            <a:r>
              <a:rPr lang="en-MY" dirty="0" err="1"/>
              <a:t>biasa</a:t>
            </a:r>
            <a:r>
              <a:rPr lang="en-MY" dirty="0"/>
              <a:t> </a:t>
            </a:r>
            <a:r>
              <a:rPr lang="en-MY" dirty="0" err="1"/>
              <a:t>dimana</a:t>
            </a:r>
            <a:r>
              <a:rPr lang="en-MY" dirty="0"/>
              <a:t> </a:t>
            </a:r>
            <a:r>
              <a:rPr lang="en-MY" dirty="0" err="1"/>
              <a:t>berlakunya</a:t>
            </a:r>
            <a:r>
              <a:rPr lang="en-MY" dirty="0"/>
              <a:t> </a:t>
            </a:r>
            <a:r>
              <a:rPr lang="en-MY" dirty="0" err="1"/>
              <a:t>pendedahan</a:t>
            </a:r>
            <a:r>
              <a:rPr lang="en-MY" dirty="0"/>
              <a:t> </a:t>
            </a:r>
            <a:r>
              <a:rPr lang="en-MY" dirty="0" err="1"/>
              <a:t>maklumat</a:t>
            </a:r>
            <a:r>
              <a:rPr lang="en-MY" dirty="0"/>
              <a:t> </a:t>
            </a:r>
            <a:r>
              <a:rPr lang="en-MY" dirty="0" err="1"/>
              <a:t>pesakit</a:t>
            </a:r>
            <a:r>
              <a:rPr lang="en-MY" dirty="0"/>
              <a:t>.</a:t>
            </a:r>
          </a:p>
          <a:p>
            <a:r>
              <a:rPr lang="en-MY" dirty="0" err="1"/>
              <a:t>Memudahkan</a:t>
            </a:r>
            <a:r>
              <a:rPr lang="en-MY" dirty="0"/>
              <a:t> </a:t>
            </a:r>
            <a:r>
              <a:rPr lang="en-MY" dirty="0" err="1"/>
              <a:t>semakan</a:t>
            </a:r>
            <a:r>
              <a:rPr lang="en-MY" dirty="0"/>
              <a:t> di </a:t>
            </a:r>
            <a:r>
              <a:rPr lang="en-MY" dirty="0" err="1"/>
              <a:t>kemudian</a:t>
            </a:r>
            <a:r>
              <a:rPr lang="en-MY" dirty="0"/>
              <a:t> </a:t>
            </a:r>
            <a:r>
              <a:rPr lang="en-MY" dirty="0" err="1"/>
              <a:t>hari</a:t>
            </a:r>
            <a:r>
              <a:rPr lang="en-MY" dirty="0"/>
              <a:t> </a:t>
            </a:r>
            <a:r>
              <a:rPr lang="en-MY" dirty="0" err="1"/>
              <a:t>jika</a:t>
            </a:r>
            <a:r>
              <a:rPr lang="en-MY" dirty="0"/>
              <a:t> </a:t>
            </a:r>
            <a:r>
              <a:rPr lang="en-MY" dirty="0" err="1"/>
              <a:t>perlu</a:t>
            </a:r>
            <a:endParaRPr lang="en-MY" dirty="0"/>
          </a:p>
          <a:p>
            <a:pPr marL="0" indent="0">
              <a:buNone/>
            </a:pPr>
            <a:endParaRPr lang="en-MY" dirty="0"/>
          </a:p>
          <a:p>
            <a:pPr marL="0" indent="0">
              <a:buNone/>
            </a:pPr>
            <a:r>
              <a:rPr lang="en-MY" dirty="0" err="1">
                <a:solidFill>
                  <a:srgbClr val="0000FF"/>
                </a:solidFill>
              </a:rPr>
              <a:t>Sebarang</a:t>
            </a:r>
            <a:r>
              <a:rPr lang="en-MY" dirty="0">
                <a:solidFill>
                  <a:srgbClr val="0000FF"/>
                </a:solidFill>
              </a:rPr>
              <a:t> </a:t>
            </a:r>
            <a:r>
              <a:rPr lang="en-MY" dirty="0" err="1">
                <a:solidFill>
                  <a:srgbClr val="0000FF"/>
                </a:solidFill>
              </a:rPr>
              <a:t>penukaran</a:t>
            </a:r>
            <a:r>
              <a:rPr lang="en-MY" dirty="0">
                <a:solidFill>
                  <a:srgbClr val="0000FF"/>
                </a:solidFill>
              </a:rPr>
              <a:t> “Tarikh” </a:t>
            </a:r>
            <a:r>
              <a:rPr lang="en-MY" dirty="0" err="1">
                <a:solidFill>
                  <a:srgbClr val="0000FF"/>
                </a:solidFill>
              </a:rPr>
              <a:t>perlu</a:t>
            </a:r>
            <a:r>
              <a:rPr lang="en-MY" dirty="0">
                <a:solidFill>
                  <a:srgbClr val="0000FF"/>
                </a:solidFill>
              </a:rPr>
              <a:t> </a:t>
            </a:r>
            <a:r>
              <a:rPr lang="en-MY" dirty="0" err="1">
                <a:solidFill>
                  <a:srgbClr val="0000FF"/>
                </a:solidFill>
              </a:rPr>
              <a:t>melalui</a:t>
            </a:r>
            <a:r>
              <a:rPr lang="en-MY" dirty="0">
                <a:solidFill>
                  <a:srgbClr val="0000FF"/>
                </a:solidFill>
              </a:rPr>
              <a:t> [Change Request]</a:t>
            </a:r>
          </a:p>
          <a:p>
            <a:pPr>
              <a:buFontTx/>
              <a:buChar char="-"/>
            </a:pPr>
            <a:r>
              <a:rPr lang="en-MY" dirty="0"/>
              <a:t>Kerana </a:t>
            </a:r>
            <a:r>
              <a:rPr lang="en-MY" dirty="0" err="1"/>
              <a:t>ini</a:t>
            </a:r>
            <a:r>
              <a:rPr lang="en-MY" dirty="0"/>
              <a:t> </a:t>
            </a:r>
            <a:r>
              <a:rPr lang="en-MY" dirty="0" err="1"/>
              <a:t>kemungkinan</a:t>
            </a:r>
            <a:r>
              <a:rPr lang="en-MY" dirty="0"/>
              <a:t>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menganggu</a:t>
            </a:r>
            <a:r>
              <a:rPr lang="en-MY" dirty="0"/>
              <a:t> </a:t>
            </a:r>
            <a:r>
              <a:rPr lang="en-MY" dirty="0" err="1"/>
              <a:t>kronologi</a:t>
            </a:r>
            <a:r>
              <a:rPr lang="en-MY" dirty="0"/>
              <a:t> </a:t>
            </a:r>
            <a:r>
              <a:rPr lang="en-MY" dirty="0" err="1"/>
              <a:t>rekod</a:t>
            </a:r>
            <a:r>
              <a:rPr lang="en-MY" dirty="0"/>
              <a:t> </a:t>
            </a:r>
            <a:r>
              <a:rPr lang="en-MY" dirty="0" err="1"/>
              <a:t>pesakit</a:t>
            </a:r>
            <a:r>
              <a:rPr lang="en-MY" dirty="0"/>
              <a:t>.</a:t>
            </a:r>
          </a:p>
          <a:p>
            <a:pPr>
              <a:buFontTx/>
              <a:buChar char="-"/>
            </a:pPr>
            <a:r>
              <a:rPr lang="en-MY" dirty="0" err="1"/>
              <a:t>Penambahan</a:t>
            </a:r>
            <a:r>
              <a:rPr lang="en-MY" dirty="0"/>
              <a:t> ‘Outcome event’ yang </a:t>
            </a:r>
            <a:r>
              <a:rPr lang="en-MY" dirty="0" err="1"/>
              <a:t>sama</a:t>
            </a:r>
            <a:r>
              <a:rPr lang="en-MY" dirty="0"/>
              <a:t> </a:t>
            </a:r>
            <a:r>
              <a:rPr lang="en-MY" dirty="0" err="1"/>
              <a:t>tidak</a:t>
            </a:r>
            <a:r>
              <a:rPr lang="en-MY" dirty="0"/>
              <a:t> </a:t>
            </a:r>
            <a:r>
              <a:rPr lang="en-MY" dirty="0" err="1"/>
              <a:t>dibenarkan</a:t>
            </a:r>
            <a:r>
              <a:rPr lang="en-MY" dirty="0"/>
              <a:t> </a:t>
            </a:r>
          </a:p>
          <a:p>
            <a:pPr>
              <a:buFontTx/>
              <a:buChar char="-"/>
            </a:pPr>
            <a:endParaRPr lang="en-MY" dirty="0"/>
          </a:p>
          <a:p>
            <a:pPr marL="0" indent="0">
              <a:buNone/>
            </a:pPr>
            <a:r>
              <a:rPr lang="en-MY" sz="2900" dirty="0" err="1">
                <a:solidFill>
                  <a:srgbClr val="0000FF"/>
                </a:solidFill>
              </a:rPr>
              <a:t>Permintaan</a:t>
            </a:r>
            <a:r>
              <a:rPr lang="en-MY" sz="2900" dirty="0">
                <a:solidFill>
                  <a:srgbClr val="0000FF"/>
                </a:solidFill>
              </a:rPr>
              <a:t> </a:t>
            </a:r>
            <a:r>
              <a:rPr lang="en-MY" sz="2900" dirty="0" err="1">
                <a:solidFill>
                  <a:srgbClr val="0000FF"/>
                </a:solidFill>
              </a:rPr>
              <a:t>penukaran</a:t>
            </a:r>
            <a:r>
              <a:rPr lang="en-MY" sz="2900" dirty="0">
                <a:solidFill>
                  <a:srgbClr val="0000FF"/>
                </a:solidFill>
              </a:rPr>
              <a:t> </a:t>
            </a:r>
            <a:r>
              <a:rPr lang="en-MY" sz="2900" dirty="0" err="1">
                <a:solidFill>
                  <a:srgbClr val="0000FF"/>
                </a:solidFill>
              </a:rPr>
              <a:t>melalui</a:t>
            </a:r>
            <a:r>
              <a:rPr lang="en-MY" sz="2900" dirty="0">
                <a:solidFill>
                  <a:srgbClr val="0000FF"/>
                </a:solidFill>
              </a:rPr>
              <a:t> </a:t>
            </a:r>
            <a:r>
              <a:rPr lang="en-MY" sz="2900" dirty="0" err="1">
                <a:solidFill>
                  <a:srgbClr val="0000FF"/>
                </a:solidFill>
              </a:rPr>
              <a:t>jenis</a:t>
            </a:r>
            <a:r>
              <a:rPr lang="en-MY" sz="2900" dirty="0">
                <a:solidFill>
                  <a:srgbClr val="0000FF"/>
                </a:solidFill>
              </a:rPr>
              <a:t> </a:t>
            </a:r>
            <a:r>
              <a:rPr lang="en-MY" sz="2900" dirty="0" err="1">
                <a:solidFill>
                  <a:srgbClr val="0000FF"/>
                </a:solidFill>
              </a:rPr>
              <a:t>borang</a:t>
            </a:r>
            <a:r>
              <a:rPr lang="en-MY" sz="2900" dirty="0">
                <a:solidFill>
                  <a:srgbClr val="0000FF"/>
                </a:solidFill>
              </a:rPr>
              <a:t> yang </a:t>
            </a:r>
            <a:r>
              <a:rPr lang="en-MY" sz="2900" dirty="0" err="1">
                <a:solidFill>
                  <a:srgbClr val="0000FF"/>
                </a:solidFill>
              </a:rPr>
              <a:t>berkenaan</a:t>
            </a:r>
            <a:endParaRPr lang="en-MY" sz="2900" dirty="0">
              <a:solidFill>
                <a:srgbClr val="0000FF"/>
              </a:solidFill>
            </a:endParaRPr>
          </a:p>
          <a:p>
            <a:pPr>
              <a:buFontTx/>
              <a:buChar char="-"/>
            </a:pPr>
            <a:r>
              <a:rPr lang="en-MY" dirty="0"/>
              <a:t>Patient Info</a:t>
            </a:r>
          </a:p>
          <a:p>
            <a:pPr>
              <a:buFontTx/>
              <a:buChar char="-"/>
            </a:pPr>
            <a:r>
              <a:rPr lang="en-MY" dirty="0"/>
              <a:t>Patient Notification</a:t>
            </a:r>
          </a:p>
          <a:p>
            <a:pPr>
              <a:buFontTx/>
              <a:buChar char="-"/>
            </a:pPr>
            <a:r>
              <a:rPr lang="en-MY" dirty="0"/>
              <a:t>Outcome Notification</a:t>
            </a:r>
          </a:p>
          <a:p>
            <a:pPr>
              <a:buFontTx/>
              <a:buChar char="-"/>
            </a:pPr>
            <a:r>
              <a:rPr lang="en-MY" dirty="0"/>
              <a:t>Annual Return</a:t>
            </a: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493882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28AF285-59C4-47F2-B8FD-4A69ACDE67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1961" y="1163781"/>
            <a:ext cx="9708078" cy="54864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24CF86E-A7EB-4AD2-8B92-AF4D5B740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8656"/>
          </a:xfrm>
        </p:spPr>
        <p:txBody>
          <a:bodyPr/>
          <a:lstStyle/>
          <a:p>
            <a:r>
              <a:rPr lang="en-MY" dirty="0"/>
              <a:t>Get the patient record</a:t>
            </a: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0EF0165A-771B-47EC-962B-47FAFF62D721}"/>
              </a:ext>
            </a:extLst>
          </p:cNvPr>
          <p:cNvSpPr/>
          <p:nvPr/>
        </p:nvSpPr>
        <p:spPr>
          <a:xfrm>
            <a:off x="8783782" y="4627418"/>
            <a:ext cx="1842654" cy="914399"/>
          </a:xfrm>
          <a:prstGeom prst="wedgeRoundRectCallout">
            <a:avLst>
              <a:gd name="adj1" fmla="val -68419"/>
              <a:gd name="adj2" fmla="val 27076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 err="1">
                <a:solidFill>
                  <a:schemeClr val="tx1"/>
                </a:solidFill>
              </a:rPr>
              <a:t>Dapatkan</a:t>
            </a:r>
            <a:r>
              <a:rPr lang="en-MY" sz="1400" dirty="0">
                <a:solidFill>
                  <a:schemeClr val="tx1"/>
                </a:solidFill>
              </a:rPr>
              <a:t> </a:t>
            </a:r>
            <a:r>
              <a:rPr lang="en-MY" sz="1400" dirty="0" err="1">
                <a:solidFill>
                  <a:schemeClr val="tx1"/>
                </a:solidFill>
              </a:rPr>
              <a:t>rekod</a:t>
            </a:r>
            <a:r>
              <a:rPr lang="en-MY" sz="1400" dirty="0">
                <a:solidFill>
                  <a:schemeClr val="tx1"/>
                </a:solidFill>
              </a:rPr>
              <a:t> </a:t>
            </a:r>
            <a:r>
              <a:rPr lang="en-MY" sz="1400" dirty="0" err="1">
                <a:solidFill>
                  <a:schemeClr val="tx1"/>
                </a:solidFill>
              </a:rPr>
              <a:t>pesakit</a:t>
            </a:r>
            <a:r>
              <a:rPr lang="en-MY" sz="1400" dirty="0">
                <a:solidFill>
                  <a:schemeClr val="tx1"/>
                </a:solidFill>
              </a:rPr>
              <a:t> yang </a:t>
            </a:r>
            <a:r>
              <a:rPr lang="en-MY" sz="1400" dirty="0" err="1">
                <a:solidFill>
                  <a:schemeClr val="tx1"/>
                </a:solidFill>
              </a:rPr>
              <a:t>perlukan</a:t>
            </a:r>
            <a:r>
              <a:rPr lang="en-MY" sz="1400" dirty="0">
                <a:solidFill>
                  <a:schemeClr val="tx1"/>
                </a:solidFill>
              </a:rPr>
              <a:t> </a:t>
            </a:r>
            <a:r>
              <a:rPr lang="en-MY" sz="1400" dirty="0" err="1">
                <a:solidFill>
                  <a:schemeClr val="tx1"/>
                </a:solidFill>
              </a:rPr>
              <a:t>pembetulan</a:t>
            </a:r>
            <a:endParaRPr lang="en-MY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96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FD1FE9F-4457-4DB2-938E-98A81FF8E4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8471" y="1492354"/>
            <a:ext cx="9213273" cy="480103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6E1FA2F-58F3-460C-9B69-6BDC62D1D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0264"/>
          </a:xfrm>
        </p:spPr>
        <p:txBody>
          <a:bodyPr>
            <a:normAutofit fontScale="90000"/>
          </a:bodyPr>
          <a:lstStyle/>
          <a:p>
            <a:r>
              <a:rPr lang="en-MY" dirty="0"/>
              <a:t>Patient Information- correction</a:t>
            </a: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AD9CFE76-2471-4974-886B-990EB6D26C5D}"/>
              </a:ext>
            </a:extLst>
          </p:cNvPr>
          <p:cNvSpPr/>
          <p:nvPr/>
        </p:nvSpPr>
        <p:spPr>
          <a:xfrm>
            <a:off x="8059689" y="4364182"/>
            <a:ext cx="1555366" cy="310570"/>
          </a:xfrm>
          <a:prstGeom prst="wedgeRoundRectCallout">
            <a:avLst>
              <a:gd name="adj1" fmla="val -77434"/>
              <a:gd name="adj2" fmla="val 55274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>
                <a:solidFill>
                  <a:schemeClr val="tx1"/>
                </a:solidFill>
              </a:rPr>
              <a:t>2. Click here</a:t>
            </a:r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49A77BE3-5F35-4821-9115-84D5F1082C56}"/>
              </a:ext>
            </a:extLst>
          </p:cNvPr>
          <p:cNvSpPr/>
          <p:nvPr/>
        </p:nvSpPr>
        <p:spPr>
          <a:xfrm>
            <a:off x="2907627" y="3061854"/>
            <a:ext cx="1260389" cy="367145"/>
          </a:xfrm>
          <a:prstGeom prst="wedgeRoundRectCallout">
            <a:avLst>
              <a:gd name="adj1" fmla="val -93632"/>
              <a:gd name="adj2" fmla="val 34387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>
                <a:solidFill>
                  <a:schemeClr val="tx1"/>
                </a:solidFill>
              </a:rPr>
              <a:t>1. Click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AD75FB-0C56-4E58-8368-736ED08DE25D}"/>
              </a:ext>
            </a:extLst>
          </p:cNvPr>
          <p:cNvSpPr txBox="1"/>
          <p:nvPr/>
        </p:nvSpPr>
        <p:spPr>
          <a:xfrm>
            <a:off x="905773" y="984206"/>
            <a:ext cx="10825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 err="1">
                <a:solidFill>
                  <a:srgbClr val="FF0000"/>
                </a:solidFill>
              </a:rPr>
              <a:t>Permintaan</a:t>
            </a:r>
            <a:r>
              <a:rPr lang="en-MY" dirty="0">
                <a:solidFill>
                  <a:srgbClr val="FF0000"/>
                </a:solidFill>
              </a:rPr>
              <a:t> </a:t>
            </a:r>
            <a:r>
              <a:rPr lang="en-MY" dirty="0" err="1">
                <a:solidFill>
                  <a:srgbClr val="FF0000"/>
                </a:solidFill>
              </a:rPr>
              <a:t>perubahan</a:t>
            </a:r>
            <a:r>
              <a:rPr lang="en-MY" dirty="0">
                <a:solidFill>
                  <a:srgbClr val="FF0000"/>
                </a:solidFill>
              </a:rPr>
              <a:t> </a:t>
            </a:r>
            <a:r>
              <a:rPr lang="en-MY" dirty="0" err="1">
                <a:solidFill>
                  <a:srgbClr val="FF0000"/>
                </a:solidFill>
              </a:rPr>
              <a:t>maklumat</a:t>
            </a:r>
            <a:r>
              <a:rPr lang="en-MY" dirty="0">
                <a:solidFill>
                  <a:srgbClr val="FF0000"/>
                </a:solidFill>
              </a:rPr>
              <a:t> di </a:t>
            </a:r>
            <a:r>
              <a:rPr lang="en-MY" dirty="0" err="1">
                <a:solidFill>
                  <a:srgbClr val="FF0000"/>
                </a:solidFill>
              </a:rPr>
              <a:t>bahagian</a:t>
            </a:r>
            <a:r>
              <a:rPr lang="en-MY" dirty="0">
                <a:solidFill>
                  <a:srgbClr val="FF0000"/>
                </a:solidFill>
              </a:rPr>
              <a:t> </a:t>
            </a:r>
            <a:r>
              <a:rPr lang="en-MY" dirty="0" err="1">
                <a:solidFill>
                  <a:srgbClr val="FF0000"/>
                </a:solidFill>
              </a:rPr>
              <a:t>ini</a:t>
            </a:r>
            <a:r>
              <a:rPr lang="en-MY" dirty="0">
                <a:solidFill>
                  <a:srgbClr val="FF0000"/>
                </a:solidFill>
              </a:rPr>
              <a:t>, </a:t>
            </a:r>
            <a:r>
              <a:rPr lang="en-MY" dirty="0" err="1">
                <a:solidFill>
                  <a:srgbClr val="FF0000"/>
                </a:solidFill>
              </a:rPr>
              <a:t>perlu</a:t>
            </a:r>
            <a:r>
              <a:rPr lang="en-MY" dirty="0">
                <a:solidFill>
                  <a:srgbClr val="FF0000"/>
                </a:solidFill>
              </a:rPr>
              <a:t> </a:t>
            </a:r>
            <a:r>
              <a:rPr lang="en-MY" dirty="0" err="1">
                <a:solidFill>
                  <a:srgbClr val="FF0000"/>
                </a:solidFill>
              </a:rPr>
              <a:t>lampirkan</a:t>
            </a:r>
            <a:r>
              <a:rPr lang="en-MY" dirty="0">
                <a:solidFill>
                  <a:srgbClr val="FF0000"/>
                </a:solidFill>
              </a:rPr>
              <a:t> </a:t>
            </a:r>
            <a:r>
              <a:rPr lang="en-MY" dirty="0" err="1">
                <a:solidFill>
                  <a:srgbClr val="FF0000"/>
                </a:solidFill>
              </a:rPr>
              <a:t>satu</a:t>
            </a:r>
            <a:r>
              <a:rPr lang="en-MY" dirty="0">
                <a:solidFill>
                  <a:srgbClr val="FF0000"/>
                </a:solidFill>
              </a:rPr>
              <a:t> </a:t>
            </a:r>
            <a:r>
              <a:rPr lang="en-MY" dirty="0" err="1">
                <a:solidFill>
                  <a:srgbClr val="FF0000"/>
                </a:solidFill>
              </a:rPr>
              <a:t>salinan</a:t>
            </a:r>
            <a:r>
              <a:rPr lang="en-MY" dirty="0">
                <a:solidFill>
                  <a:srgbClr val="FF0000"/>
                </a:solidFill>
              </a:rPr>
              <a:t> </a:t>
            </a:r>
            <a:r>
              <a:rPr lang="en-MY" dirty="0" err="1">
                <a:solidFill>
                  <a:srgbClr val="FF0000"/>
                </a:solidFill>
              </a:rPr>
              <a:t>Kad</a:t>
            </a:r>
            <a:r>
              <a:rPr lang="en-MY" dirty="0">
                <a:solidFill>
                  <a:srgbClr val="FF0000"/>
                </a:solidFill>
              </a:rPr>
              <a:t> </a:t>
            </a:r>
            <a:r>
              <a:rPr lang="en-MY" dirty="0" err="1">
                <a:solidFill>
                  <a:srgbClr val="FF0000"/>
                </a:solidFill>
              </a:rPr>
              <a:t>Pengenalan</a:t>
            </a:r>
            <a:r>
              <a:rPr lang="en-MY" dirty="0">
                <a:solidFill>
                  <a:srgbClr val="FF0000"/>
                </a:solidFill>
              </a:rPr>
              <a:t> Malaysia (</a:t>
            </a:r>
            <a:r>
              <a:rPr lang="en-MY" dirty="0" err="1">
                <a:solidFill>
                  <a:srgbClr val="FF0000"/>
                </a:solidFill>
              </a:rPr>
              <a:t>warna</a:t>
            </a:r>
            <a:r>
              <a:rPr lang="en-MY" dirty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10808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7BF95-BE3C-42B7-BF1E-77934E482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Change Request screen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1AD792A-32E9-4926-8540-C0D50C370E00}"/>
              </a:ext>
            </a:extLst>
          </p:cNvPr>
          <p:cNvGrpSpPr/>
          <p:nvPr/>
        </p:nvGrpSpPr>
        <p:grpSpPr>
          <a:xfrm>
            <a:off x="1559226" y="1690688"/>
            <a:ext cx="8942518" cy="4802187"/>
            <a:chOff x="1559226" y="2033877"/>
            <a:chExt cx="8942518" cy="4458998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A3F22429-E63C-4FAD-8EE2-3CEC7477FDC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59226" y="2033877"/>
              <a:ext cx="8878009" cy="4458998"/>
            </a:xfrm>
            <a:prstGeom prst="rect">
              <a:avLst/>
            </a:prstGeom>
          </p:spPr>
        </p:pic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D5DCAE1E-CAF8-4A2F-ACDB-AE13169D6E1C}"/>
                </a:ext>
              </a:extLst>
            </p:cNvPr>
            <p:cNvSpPr/>
            <p:nvPr/>
          </p:nvSpPr>
          <p:spPr>
            <a:xfrm>
              <a:off x="7907289" y="3118429"/>
              <a:ext cx="1818602" cy="774697"/>
            </a:xfrm>
            <a:prstGeom prst="wedgeRoundRectCallout">
              <a:avLst>
                <a:gd name="adj1" fmla="val -107907"/>
                <a:gd name="adj2" fmla="val -7319"/>
                <a:gd name="adj3" fmla="val 16667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3. </a:t>
              </a:r>
              <a:r>
                <a:rPr lang="en-MY" sz="1400" dirty="0" err="1">
                  <a:solidFill>
                    <a:schemeClr val="tx1"/>
                  </a:solidFill>
                </a:rPr>
                <a:t>Pilihkan</a:t>
              </a:r>
              <a:r>
                <a:rPr lang="en-MY" sz="1400" dirty="0">
                  <a:solidFill>
                    <a:schemeClr val="tx1"/>
                  </a:solidFill>
                </a:rPr>
                <a:t> pusat </a:t>
              </a:r>
              <a:r>
                <a:rPr lang="en-MY" sz="1400" dirty="0" err="1">
                  <a:solidFill>
                    <a:schemeClr val="tx1"/>
                  </a:solidFill>
                </a:rPr>
                <a:t>anda</a:t>
              </a:r>
              <a:r>
                <a:rPr lang="en-MY" sz="1400" dirty="0">
                  <a:solidFill>
                    <a:schemeClr val="tx1"/>
                  </a:solidFill>
                </a:rPr>
                <a:t> yang </a:t>
              </a:r>
              <a:r>
                <a:rPr lang="en-MY" sz="1400" dirty="0" err="1">
                  <a:solidFill>
                    <a:schemeClr val="tx1"/>
                  </a:solidFill>
                </a:rPr>
                <a:t>betul</a:t>
              </a:r>
              <a:endParaRPr lang="en-MY" sz="1400" dirty="0">
                <a:solidFill>
                  <a:schemeClr val="tx1"/>
                </a:solidFill>
              </a:endParaRPr>
            </a:p>
          </p:txBody>
        </p:sp>
        <p:sp>
          <p:nvSpPr>
            <p:cNvPr id="5" name="Speech Bubble: Rectangle with Corners Rounded 4">
              <a:extLst>
                <a:ext uri="{FF2B5EF4-FFF2-40B4-BE49-F238E27FC236}">
                  <a16:creationId xmlns:a16="http://schemas.microsoft.com/office/drawing/2014/main" id="{A2AD4FAB-8F44-432B-8DE9-8C25CFF10EDC}"/>
                </a:ext>
              </a:extLst>
            </p:cNvPr>
            <p:cNvSpPr/>
            <p:nvPr/>
          </p:nvSpPr>
          <p:spPr>
            <a:xfrm>
              <a:off x="8683143" y="4236315"/>
              <a:ext cx="1818601" cy="563128"/>
            </a:xfrm>
            <a:prstGeom prst="wedgeRoundRectCallout">
              <a:avLst>
                <a:gd name="adj1" fmla="val -77434"/>
                <a:gd name="adj2" fmla="val 55274"/>
                <a:gd name="adj3" fmla="val 16667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4. </a:t>
              </a:r>
              <a:r>
                <a:rPr lang="en-MY" sz="1400" dirty="0" err="1">
                  <a:solidFill>
                    <a:schemeClr val="tx1"/>
                  </a:solidFill>
                </a:rPr>
                <a:t>Beritahu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permintaan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anda</a:t>
              </a:r>
              <a:endParaRPr lang="en-MY" sz="1400" dirty="0">
                <a:solidFill>
                  <a:schemeClr val="tx1"/>
                </a:solidFill>
              </a:endParaRPr>
            </a:p>
          </p:txBody>
        </p:sp>
        <p:sp>
          <p:nvSpPr>
            <p:cNvPr id="6" name="Speech Bubble: Rectangle with Corners Rounded 5">
              <a:extLst>
                <a:ext uri="{FF2B5EF4-FFF2-40B4-BE49-F238E27FC236}">
                  <a16:creationId xmlns:a16="http://schemas.microsoft.com/office/drawing/2014/main" id="{109A1396-6675-4AE5-A8AB-F102A2FC9DA1}"/>
                </a:ext>
              </a:extLst>
            </p:cNvPr>
            <p:cNvSpPr/>
            <p:nvPr/>
          </p:nvSpPr>
          <p:spPr>
            <a:xfrm>
              <a:off x="8683143" y="5238316"/>
              <a:ext cx="1754092" cy="563128"/>
            </a:xfrm>
            <a:prstGeom prst="wedgeRoundRectCallout">
              <a:avLst>
                <a:gd name="adj1" fmla="val -142152"/>
                <a:gd name="adj2" fmla="val 4500"/>
                <a:gd name="adj3" fmla="val 16667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5. </a:t>
              </a:r>
              <a:r>
                <a:rPr lang="en-MY" sz="1400" dirty="0" err="1">
                  <a:solidFill>
                    <a:schemeClr val="tx1"/>
                  </a:solidFill>
                </a:rPr>
                <a:t>Lampirkan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dokumen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berkenaan</a:t>
              </a:r>
              <a:endParaRPr lang="en-MY" sz="14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60681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4D4BCFC-5AAE-4689-A077-142A17DA72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688" y="2012541"/>
            <a:ext cx="11358624" cy="354676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D6A4BD2-C782-4E71-AC37-BD95D4614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1609"/>
            <a:ext cx="10515600" cy="531732"/>
          </a:xfrm>
        </p:spPr>
        <p:txBody>
          <a:bodyPr>
            <a:normAutofit fontScale="90000"/>
          </a:bodyPr>
          <a:lstStyle/>
          <a:p>
            <a:r>
              <a:rPr lang="en-MY" dirty="0"/>
              <a:t>Change Request- at individual forms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C207B6-8D16-4054-A9F0-722A9473D85B}"/>
              </a:ext>
            </a:extLst>
          </p:cNvPr>
          <p:cNvSpPr txBox="1"/>
          <p:nvPr/>
        </p:nvSpPr>
        <p:spPr>
          <a:xfrm>
            <a:off x="838200" y="1089211"/>
            <a:ext cx="8514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 err="1">
                <a:solidFill>
                  <a:srgbClr val="0000FF"/>
                </a:solidFill>
              </a:rPr>
              <a:t>Tatacara</a:t>
            </a:r>
            <a:r>
              <a:rPr lang="en-MY" dirty="0">
                <a:solidFill>
                  <a:srgbClr val="0000FF"/>
                </a:solidFill>
              </a:rPr>
              <a:t> </a:t>
            </a:r>
            <a:r>
              <a:rPr lang="en-MY" dirty="0" err="1">
                <a:solidFill>
                  <a:srgbClr val="0000FF"/>
                </a:solidFill>
              </a:rPr>
              <a:t>untuk</a:t>
            </a:r>
            <a:r>
              <a:rPr lang="en-MY" dirty="0">
                <a:solidFill>
                  <a:srgbClr val="0000FF"/>
                </a:solidFill>
              </a:rPr>
              <a:t> </a:t>
            </a:r>
            <a:r>
              <a:rPr lang="en-MY" dirty="0" err="1">
                <a:solidFill>
                  <a:srgbClr val="0000FF"/>
                </a:solidFill>
              </a:rPr>
              <a:t>mengemas</a:t>
            </a:r>
            <a:r>
              <a:rPr lang="en-MY" dirty="0">
                <a:solidFill>
                  <a:srgbClr val="0000FF"/>
                </a:solidFill>
              </a:rPr>
              <a:t> </a:t>
            </a:r>
            <a:r>
              <a:rPr lang="en-MY" dirty="0" err="1">
                <a:solidFill>
                  <a:srgbClr val="0000FF"/>
                </a:solidFill>
              </a:rPr>
              <a:t>maklumat</a:t>
            </a:r>
            <a:r>
              <a:rPr lang="en-MY" dirty="0">
                <a:solidFill>
                  <a:srgbClr val="0000FF"/>
                </a:solidFill>
              </a:rPr>
              <a:t> </a:t>
            </a:r>
            <a:r>
              <a:rPr lang="en-MY" dirty="0" err="1">
                <a:solidFill>
                  <a:srgbClr val="0000FF"/>
                </a:solidFill>
              </a:rPr>
              <a:t>rekod</a:t>
            </a:r>
            <a:r>
              <a:rPr lang="en-MY" dirty="0">
                <a:solidFill>
                  <a:srgbClr val="0000FF"/>
                </a:solidFill>
              </a:rPr>
              <a:t> status = Submitted.</a:t>
            </a:r>
          </a:p>
          <a:p>
            <a:r>
              <a:rPr lang="en-MY" dirty="0" err="1">
                <a:solidFill>
                  <a:srgbClr val="0000FF"/>
                </a:solidFill>
              </a:rPr>
              <a:t>Penukaran</a:t>
            </a:r>
            <a:r>
              <a:rPr lang="en-MY" dirty="0">
                <a:solidFill>
                  <a:srgbClr val="0000FF"/>
                </a:solidFill>
              </a:rPr>
              <a:t> Tarikh </a:t>
            </a:r>
            <a:r>
              <a:rPr lang="en-MY" dirty="0" err="1">
                <a:solidFill>
                  <a:srgbClr val="0000FF"/>
                </a:solidFill>
              </a:rPr>
              <a:t>perlu</a:t>
            </a:r>
            <a:r>
              <a:rPr lang="en-MY" dirty="0">
                <a:solidFill>
                  <a:srgbClr val="0000FF"/>
                </a:solidFill>
              </a:rPr>
              <a:t> </a:t>
            </a:r>
            <a:r>
              <a:rPr lang="en-MY" dirty="0" err="1">
                <a:solidFill>
                  <a:srgbClr val="0000FF"/>
                </a:solidFill>
              </a:rPr>
              <a:t>dibuat</a:t>
            </a:r>
            <a:r>
              <a:rPr lang="en-MY" dirty="0">
                <a:solidFill>
                  <a:srgbClr val="0000FF"/>
                </a:solidFill>
              </a:rPr>
              <a:t> </a:t>
            </a:r>
            <a:r>
              <a:rPr lang="en-MY" dirty="0" err="1">
                <a:solidFill>
                  <a:srgbClr val="0000FF"/>
                </a:solidFill>
              </a:rPr>
              <a:t>melalui</a:t>
            </a:r>
            <a:r>
              <a:rPr lang="en-MY" dirty="0">
                <a:solidFill>
                  <a:srgbClr val="0000FF"/>
                </a:solidFill>
              </a:rPr>
              <a:t> “Change Request”  yang </a:t>
            </a:r>
            <a:r>
              <a:rPr lang="en-MY" dirty="0" err="1">
                <a:solidFill>
                  <a:srgbClr val="0000FF"/>
                </a:solidFill>
              </a:rPr>
              <a:t>tertera</a:t>
            </a:r>
            <a:r>
              <a:rPr lang="en-MY" dirty="0">
                <a:solidFill>
                  <a:srgbClr val="0000FF"/>
                </a:solidFill>
              </a:rPr>
              <a:t> di </a:t>
            </a:r>
            <a:r>
              <a:rPr lang="en-MY" dirty="0" err="1">
                <a:solidFill>
                  <a:srgbClr val="0000FF"/>
                </a:solidFill>
              </a:rPr>
              <a:t>borang</a:t>
            </a:r>
            <a:endParaRPr lang="en-MY" dirty="0">
              <a:solidFill>
                <a:srgbClr val="0000FF"/>
              </a:solidFill>
            </a:endParaRPr>
          </a:p>
          <a:p>
            <a:endParaRPr lang="en-MY" dirty="0">
              <a:solidFill>
                <a:srgbClr val="0000FF"/>
              </a:solidFill>
            </a:endParaRPr>
          </a:p>
        </p:txBody>
      </p:sp>
      <p:sp>
        <p:nvSpPr>
          <p:cNvPr id="3" name="Callout: Up Arrow 2">
            <a:extLst>
              <a:ext uri="{FF2B5EF4-FFF2-40B4-BE49-F238E27FC236}">
                <a16:creationId xmlns:a16="http://schemas.microsoft.com/office/drawing/2014/main" id="{31BDE3E3-F203-47DE-8CDC-A2E955E4BB4E}"/>
              </a:ext>
            </a:extLst>
          </p:cNvPr>
          <p:cNvSpPr/>
          <p:nvPr/>
        </p:nvSpPr>
        <p:spPr>
          <a:xfrm>
            <a:off x="6359234" y="4953970"/>
            <a:ext cx="3325091" cy="734292"/>
          </a:xfrm>
          <a:prstGeom prst="up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 err="1">
                <a:solidFill>
                  <a:schemeClr val="tx1"/>
                </a:solidFill>
              </a:rPr>
              <a:t>Klik</a:t>
            </a:r>
            <a:r>
              <a:rPr lang="en-MY" dirty="0">
                <a:solidFill>
                  <a:schemeClr val="tx1"/>
                </a:solidFill>
              </a:rPr>
              <a:t> yang </a:t>
            </a:r>
            <a:r>
              <a:rPr lang="en-MY" dirty="0" err="1">
                <a:solidFill>
                  <a:schemeClr val="tx1"/>
                </a:solidFill>
              </a:rPr>
              <a:t>berkenaan</a:t>
            </a:r>
            <a:endParaRPr lang="en-MY" dirty="0">
              <a:solidFill>
                <a:schemeClr val="tx1"/>
              </a:solidFill>
            </a:endParaRP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2C79CFCC-AE43-41D8-A8E6-7FCD87B60A0D}"/>
              </a:ext>
            </a:extLst>
          </p:cNvPr>
          <p:cNvSpPr/>
          <p:nvPr/>
        </p:nvSpPr>
        <p:spPr>
          <a:xfrm rot="5400000">
            <a:off x="7764687" y="1975057"/>
            <a:ext cx="514187" cy="5320145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7624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DF458E62-F80E-4BA4-B09A-84FE7DFDBFD7}"/>
              </a:ext>
            </a:extLst>
          </p:cNvPr>
          <p:cNvSpPr txBox="1">
            <a:spLocks/>
          </p:cNvSpPr>
          <p:nvPr/>
        </p:nvSpPr>
        <p:spPr>
          <a:xfrm>
            <a:off x="838200" y="261608"/>
            <a:ext cx="10515600" cy="71317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MY" dirty="0"/>
              <a:t>Change Request _DE screen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3F7966-7B69-437B-9580-F72EF54ABA6E}"/>
              </a:ext>
            </a:extLst>
          </p:cNvPr>
          <p:cNvGrpSpPr/>
          <p:nvPr/>
        </p:nvGrpSpPr>
        <p:grpSpPr>
          <a:xfrm>
            <a:off x="838200" y="1118618"/>
            <a:ext cx="9788236" cy="5572664"/>
            <a:chOff x="1268084" y="1023728"/>
            <a:chExt cx="8622920" cy="5572664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4E10AEC3-B28B-43DA-8EF2-6F4A0ACFDE0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68084" y="1023728"/>
              <a:ext cx="8622920" cy="5572664"/>
            </a:xfrm>
            <a:prstGeom prst="rect">
              <a:avLst/>
            </a:prstGeom>
          </p:spPr>
        </p:pic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28893C5-3F98-4603-8867-CD0C969CCB39}"/>
                </a:ext>
              </a:extLst>
            </p:cNvPr>
            <p:cNvSpPr/>
            <p:nvPr/>
          </p:nvSpPr>
          <p:spPr>
            <a:xfrm>
              <a:off x="6590581" y="2703446"/>
              <a:ext cx="2631056" cy="383061"/>
            </a:xfrm>
            <a:prstGeom prst="wedgeRoundRectCallout">
              <a:avLst>
                <a:gd name="adj1" fmla="val -50633"/>
                <a:gd name="adj2" fmla="val 130384"/>
                <a:gd name="adj3" fmla="val 16667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2. </a:t>
              </a:r>
              <a:r>
                <a:rPr lang="en-MY" sz="1400" dirty="0" err="1">
                  <a:solidFill>
                    <a:schemeClr val="tx1"/>
                  </a:solidFill>
                </a:rPr>
                <a:t>Tulis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permintaan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anda</a:t>
              </a:r>
              <a:endParaRPr lang="en-MY" sz="1400" dirty="0">
                <a:solidFill>
                  <a:schemeClr val="tx1"/>
                </a:solidFill>
              </a:endParaRPr>
            </a:p>
          </p:txBody>
        </p:sp>
        <p:sp>
          <p:nvSpPr>
            <p:cNvPr id="5" name="Speech Bubble: Rectangle with Corners Rounded 4">
              <a:extLst>
                <a:ext uri="{FF2B5EF4-FFF2-40B4-BE49-F238E27FC236}">
                  <a16:creationId xmlns:a16="http://schemas.microsoft.com/office/drawing/2014/main" id="{4804F40F-3FC4-4970-A354-39C5EE3632D6}"/>
                </a:ext>
              </a:extLst>
            </p:cNvPr>
            <p:cNvSpPr/>
            <p:nvPr/>
          </p:nvSpPr>
          <p:spPr>
            <a:xfrm>
              <a:off x="5526505" y="3519577"/>
              <a:ext cx="3798650" cy="673543"/>
            </a:xfrm>
            <a:prstGeom prst="wedgeRoundRectCallout">
              <a:avLst>
                <a:gd name="adj1" fmla="val -53877"/>
                <a:gd name="adj2" fmla="val -22076"/>
                <a:gd name="adj3" fmla="val 16667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3. </a:t>
              </a:r>
              <a:r>
                <a:rPr lang="en-MY" sz="1400" dirty="0" err="1">
                  <a:solidFill>
                    <a:schemeClr val="tx1"/>
                  </a:solidFill>
                </a:rPr>
                <a:t>Lampirkan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dokumen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berkenaan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untuk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semakkan</a:t>
              </a:r>
              <a:r>
                <a:rPr lang="en-MY" sz="1400" dirty="0">
                  <a:solidFill>
                    <a:schemeClr val="tx1"/>
                  </a:solidFill>
                </a:rPr>
                <a:t> demi </a:t>
              </a:r>
              <a:r>
                <a:rPr lang="en-MY" sz="1400" dirty="0" err="1">
                  <a:solidFill>
                    <a:schemeClr val="tx1"/>
                  </a:solidFill>
                </a:rPr>
                <a:t>pembetulan</a:t>
              </a:r>
              <a:r>
                <a:rPr lang="en-MY" sz="1400" dirty="0">
                  <a:solidFill>
                    <a:schemeClr val="tx1"/>
                  </a:solidFill>
                </a:rPr>
                <a:t>. </a:t>
              </a:r>
            </a:p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(</a:t>
              </a:r>
              <a:r>
                <a:rPr lang="en-MY" sz="1400" dirty="0" err="1">
                  <a:solidFill>
                    <a:schemeClr val="tx1"/>
                  </a:solidFill>
                </a:rPr>
                <a:t>tidak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lebih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dpd</a:t>
              </a:r>
              <a:r>
                <a:rPr lang="en-MY" sz="1400" dirty="0">
                  <a:solidFill>
                    <a:schemeClr val="tx1"/>
                  </a:solidFill>
                </a:rPr>
                <a:t> 2 file)</a:t>
              </a: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9E8131C4-A3AA-4544-A26B-B72C3B0E9B1F}"/>
                </a:ext>
              </a:extLst>
            </p:cNvPr>
            <p:cNvSpPr/>
            <p:nvPr/>
          </p:nvSpPr>
          <p:spPr>
            <a:xfrm>
              <a:off x="1268084" y="2976113"/>
              <a:ext cx="1032912" cy="189781"/>
            </a:xfrm>
            <a:prstGeom prst="roundRect">
              <a:avLst/>
            </a:prstGeom>
            <a:noFill/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</p:grp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D81B3705-8D8C-4ABB-B970-ADC6B4F5AD7A}"/>
              </a:ext>
            </a:extLst>
          </p:cNvPr>
          <p:cNvSpPr/>
          <p:nvPr/>
        </p:nvSpPr>
        <p:spPr>
          <a:xfrm>
            <a:off x="6701944" y="1892098"/>
            <a:ext cx="2248092" cy="673543"/>
          </a:xfrm>
          <a:prstGeom prst="wedgeRoundRectCallout">
            <a:avLst>
              <a:gd name="adj1" fmla="val -107907"/>
              <a:gd name="adj2" fmla="val -7319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>
                <a:solidFill>
                  <a:schemeClr val="tx1"/>
                </a:solidFill>
              </a:rPr>
              <a:t>1. </a:t>
            </a:r>
            <a:r>
              <a:rPr lang="en-MY" sz="1400" dirty="0" err="1">
                <a:solidFill>
                  <a:schemeClr val="tx1"/>
                </a:solidFill>
              </a:rPr>
              <a:t>Pilihkan</a:t>
            </a:r>
            <a:r>
              <a:rPr lang="en-MY" sz="1400" dirty="0">
                <a:solidFill>
                  <a:schemeClr val="tx1"/>
                </a:solidFill>
              </a:rPr>
              <a:t> pusat </a:t>
            </a:r>
            <a:r>
              <a:rPr lang="en-MY" sz="1400" dirty="0" err="1">
                <a:solidFill>
                  <a:schemeClr val="tx1"/>
                </a:solidFill>
              </a:rPr>
              <a:t>anda</a:t>
            </a:r>
            <a:r>
              <a:rPr lang="en-MY" sz="1400" dirty="0">
                <a:solidFill>
                  <a:schemeClr val="tx1"/>
                </a:solidFill>
              </a:rPr>
              <a:t> yang </a:t>
            </a:r>
            <a:r>
              <a:rPr lang="en-MY" sz="1400" dirty="0" err="1">
                <a:solidFill>
                  <a:schemeClr val="tx1"/>
                </a:solidFill>
              </a:rPr>
              <a:t>betul</a:t>
            </a:r>
            <a:endParaRPr lang="en-MY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383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1D0D4-FB4C-41E8-A2E7-1BB2436F4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2793"/>
            <a:ext cx="10515600" cy="521084"/>
          </a:xfrm>
        </p:spPr>
        <p:txBody>
          <a:bodyPr>
            <a:normAutofit fontScale="90000"/>
          </a:bodyPr>
          <a:lstStyle/>
          <a:p>
            <a:r>
              <a:rPr lang="en-MY" dirty="0"/>
              <a:t>[Change Request] module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31AE5BB-BF49-44A6-AEE3-975EE988BD97}"/>
              </a:ext>
            </a:extLst>
          </p:cNvPr>
          <p:cNvGrpSpPr/>
          <p:nvPr/>
        </p:nvGrpSpPr>
        <p:grpSpPr>
          <a:xfrm>
            <a:off x="1190446" y="2068735"/>
            <a:ext cx="8923372" cy="4286171"/>
            <a:chOff x="414064" y="2137573"/>
            <a:chExt cx="7582619" cy="4286171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92214C1E-8D0D-48C6-A7F7-787611D35AC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4064" y="2137573"/>
              <a:ext cx="7582619" cy="4286171"/>
            </a:xfrm>
            <a:prstGeom prst="rect">
              <a:avLst/>
            </a:prstGeom>
          </p:spPr>
        </p:pic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68819B82-1788-47F7-A233-802A01EBE0DB}"/>
                </a:ext>
              </a:extLst>
            </p:cNvPr>
            <p:cNvSpPr/>
            <p:nvPr/>
          </p:nvSpPr>
          <p:spPr>
            <a:xfrm>
              <a:off x="5129838" y="3309985"/>
              <a:ext cx="1728157" cy="521084"/>
            </a:xfrm>
            <a:prstGeom prst="wedgeRoundRectCallout">
              <a:avLst>
                <a:gd name="adj1" fmla="val -55864"/>
                <a:gd name="adj2" fmla="val 107864"/>
                <a:gd name="adj3" fmla="val 16667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2. </a:t>
              </a:r>
              <a:r>
                <a:rPr lang="en-MY" sz="1400" dirty="0" err="1">
                  <a:solidFill>
                    <a:schemeClr val="tx1"/>
                  </a:solidFill>
                </a:rPr>
                <a:t>Pilihan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untuk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pemantauan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anda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5" name="Speech Bubble: Rectangle with Corners Rounded 4">
              <a:extLst>
                <a:ext uri="{FF2B5EF4-FFF2-40B4-BE49-F238E27FC236}">
                  <a16:creationId xmlns:a16="http://schemas.microsoft.com/office/drawing/2014/main" id="{8A50071E-4CAB-476C-A726-D9ACCB972EF4}"/>
                </a:ext>
              </a:extLst>
            </p:cNvPr>
            <p:cNvSpPr/>
            <p:nvPr/>
          </p:nvSpPr>
          <p:spPr>
            <a:xfrm>
              <a:off x="6495691" y="4400181"/>
              <a:ext cx="1500992" cy="521084"/>
            </a:xfrm>
            <a:prstGeom prst="wedgeRoundRectCallout">
              <a:avLst>
                <a:gd name="adj1" fmla="val 34146"/>
                <a:gd name="adj2" fmla="val 235302"/>
                <a:gd name="adj3" fmla="val 16667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3. </a:t>
              </a:r>
              <a:r>
                <a:rPr lang="en-MY" sz="1400" dirty="0" err="1">
                  <a:solidFill>
                    <a:schemeClr val="tx1"/>
                  </a:solidFill>
                </a:rPr>
                <a:t>Klik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untuk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tindakan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susuran</a:t>
              </a:r>
              <a:endParaRPr lang="en-MY" sz="1400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D05FA06D-32CD-4570-A873-CDFB333C0295}"/>
                </a:ext>
              </a:extLst>
            </p:cNvPr>
            <p:cNvSpPr/>
            <p:nvPr/>
          </p:nvSpPr>
          <p:spPr>
            <a:xfrm>
              <a:off x="414064" y="3657666"/>
              <a:ext cx="1291375" cy="198408"/>
            </a:xfrm>
            <a:prstGeom prst="round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7" name="Speech Bubble: Rectangle with Corners Rounded 6">
              <a:extLst>
                <a:ext uri="{FF2B5EF4-FFF2-40B4-BE49-F238E27FC236}">
                  <a16:creationId xmlns:a16="http://schemas.microsoft.com/office/drawing/2014/main" id="{2D42D292-687E-49AE-958C-D571F7E9CD69}"/>
                </a:ext>
              </a:extLst>
            </p:cNvPr>
            <p:cNvSpPr/>
            <p:nvPr/>
          </p:nvSpPr>
          <p:spPr>
            <a:xfrm>
              <a:off x="1185697" y="3126804"/>
              <a:ext cx="1039483" cy="383061"/>
            </a:xfrm>
            <a:prstGeom prst="wedgeRoundRectCallout">
              <a:avLst>
                <a:gd name="adj1" fmla="val -63333"/>
                <a:gd name="adj2" fmla="val 98856"/>
                <a:gd name="adj3" fmla="val 16667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1. </a:t>
              </a:r>
              <a:r>
                <a:rPr lang="en-MY" sz="1400" dirty="0" err="1">
                  <a:solidFill>
                    <a:schemeClr val="tx1"/>
                  </a:solidFill>
                </a:rPr>
                <a:t>Klik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ini</a:t>
              </a:r>
              <a:endParaRPr lang="en-MY" sz="1400" dirty="0">
                <a:solidFill>
                  <a:schemeClr val="tx1"/>
                </a:solidFill>
              </a:endParaRPr>
            </a:p>
          </p:txBody>
        </p:sp>
        <p:sp>
          <p:nvSpPr>
            <p:cNvPr id="8" name="Speech Bubble: Rectangle with Corners Rounded 7">
              <a:extLst>
                <a:ext uri="{FF2B5EF4-FFF2-40B4-BE49-F238E27FC236}">
                  <a16:creationId xmlns:a16="http://schemas.microsoft.com/office/drawing/2014/main" id="{F35B24F2-5DB3-415E-B6E8-0AD21F26D718}"/>
                </a:ext>
              </a:extLst>
            </p:cNvPr>
            <p:cNvSpPr/>
            <p:nvPr/>
          </p:nvSpPr>
          <p:spPr>
            <a:xfrm>
              <a:off x="3200400" y="4934100"/>
              <a:ext cx="1444200" cy="383061"/>
            </a:xfrm>
            <a:prstGeom prst="wedgeRoundRectCallout">
              <a:avLst>
                <a:gd name="adj1" fmla="val 44236"/>
                <a:gd name="adj2" fmla="val 146147"/>
                <a:gd name="adj3" fmla="val 16667"/>
              </a:avLst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Maklumat </a:t>
              </a:r>
              <a:r>
                <a:rPr lang="en-MY" sz="1400" dirty="0" err="1">
                  <a:solidFill>
                    <a:schemeClr val="tx1"/>
                  </a:solidFill>
                </a:rPr>
                <a:t>daripada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anda</a:t>
              </a:r>
              <a:endParaRPr lang="en-MY" sz="1400" dirty="0">
                <a:solidFill>
                  <a:schemeClr val="tx1"/>
                </a:solidFill>
              </a:endParaRPr>
            </a:p>
          </p:txBody>
        </p:sp>
        <p:sp>
          <p:nvSpPr>
            <p:cNvPr id="10" name="Speech Bubble: Rectangle with Corners Rounded 9">
              <a:extLst>
                <a:ext uri="{FF2B5EF4-FFF2-40B4-BE49-F238E27FC236}">
                  <a16:creationId xmlns:a16="http://schemas.microsoft.com/office/drawing/2014/main" id="{FA3D2379-C15D-4664-B75F-C48ABD9B6AB0}"/>
                </a:ext>
              </a:extLst>
            </p:cNvPr>
            <p:cNvSpPr/>
            <p:nvPr/>
          </p:nvSpPr>
          <p:spPr>
            <a:xfrm>
              <a:off x="4644600" y="5971672"/>
              <a:ext cx="1331696" cy="383061"/>
            </a:xfrm>
            <a:prstGeom prst="wedgeRoundRectCallout">
              <a:avLst>
                <a:gd name="adj1" fmla="val 81867"/>
                <a:gd name="adj2" fmla="val -27255"/>
                <a:gd name="adj3" fmla="val 16667"/>
              </a:avLst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Maklumat </a:t>
              </a:r>
              <a:r>
                <a:rPr lang="en-MY" sz="1400" dirty="0" err="1">
                  <a:solidFill>
                    <a:schemeClr val="tx1"/>
                  </a:solidFill>
                </a:rPr>
                <a:t>daripada</a:t>
              </a:r>
              <a:r>
                <a:rPr lang="en-MY" sz="1400" dirty="0">
                  <a:solidFill>
                    <a:schemeClr val="tx1"/>
                  </a:solidFill>
                </a:rPr>
                <a:t> NRR</a:t>
              </a:r>
            </a:p>
          </p:txBody>
        </p:sp>
        <p:sp>
          <p:nvSpPr>
            <p:cNvPr id="11" name="Speech Bubble: Rectangle with Corners Rounded 10">
              <a:extLst>
                <a:ext uri="{FF2B5EF4-FFF2-40B4-BE49-F238E27FC236}">
                  <a16:creationId xmlns:a16="http://schemas.microsoft.com/office/drawing/2014/main" id="{63AC8719-4F44-411D-A67C-8DA668BB785A}"/>
                </a:ext>
              </a:extLst>
            </p:cNvPr>
            <p:cNvSpPr/>
            <p:nvPr/>
          </p:nvSpPr>
          <p:spPr>
            <a:xfrm>
              <a:off x="1371958" y="4055567"/>
              <a:ext cx="1444200" cy="383061"/>
            </a:xfrm>
            <a:prstGeom prst="wedgeRoundRectCallout">
              <a:avLst>
                <a:gd name="adj1" fmla="val -33415"/>
                <a:gd name="adj2" fmla="val -103822"/>
                <a:gd name="adj3" fmla="val 16667"/>
              </a:avLst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 err="1">
                  <a:solidFill>
                    <a:schemeClr val="tx1"/>
                  </a:solidFill>
                </a:rPr>
                <a:t>Jumlah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rekod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tersenarai</a:t>
              </a:r>
              <a:endParaRPr lang="en-MY" sz="1400" dirty="0">
                <a:solidFill>
                  <a:schemeClr val="tx1"/>
                </a:solidFill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42A8681B-3B00-4349-A16B-551ABC4D3542}"/>
              </a:ext>
            </a:extLst>
          </p:cNvPr>
          <p:cNvSpPr txBox="1"/>
          <p:nvPr/>
        </p:nvSpPr>
        <p:spPr>
          <a:xfrm>
            <a:off x="957533" y="882882"/>
            <a:ext cx="95666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- Demi PDPA kami </a:t>
            </a:r>
            <a:r>
              <a:rPr lang="en-MY" dirty="0" err="1"/>
              <a:t>amalkan</a:t>
            </a:r>
            <a:r>
              <a:rPr lang="en-MY" dirty="0"/>
              <a:t> </a:t>
            </a:r>
            <a:r>
              <a:rPr lang="en-MY" dirty="0" err="1"/>
              <a:t>komunikasi</a:t>
            </a:r>
            <a:r>
              <a:rPr lang="en-MY" dirty="0"/>
              <a:t> </a:t>
            </a:r>
            <a:r>
              <a:rPr lang="en-MY" dirty="0" err="1"/>
              <a:t>melalui</a:t>
            </a:r>
            <a:r>
              <a:rPr lang="en-MY" dirty="0"/>
              <a:t> </a:t>
            </a:r>
            <a:r>
              <a:rPr lang="en-MY" dirty="0" err="1"/>
              <a:t>modul</a:t>
            </a:r>
            <a:r>
              <a:rPr lang="en-MY" dirty="0"/>
              <a:t> </a:t>
            </a:r>
            <a:r>
              <a:rPr lang="en-MY" dirty="0" err="1"/>
              <a:t>ini</a:t>
            </a:r>
            <a:endParaRPr lang="en-MY" dirty="0"/>
          </a:p>
          <a:p>
            <a:r>
              <a:rPr lang="en-MY" dirty="0"/>
              <a:t>- </a:t>
            </a:r>
            <a:r>
              <a:rPr lang="en-MY" dirty="0" err="1"/>
              <a:t>Semak</a:t>
            </a:r>
            <a:r>
              <a:rPr lang="en-MY" dirty="0"/>
              <a:t> </a:t>
            </a:r>
            <a:r>
              <a:rPr lang="en-MY" dirty="0" err="1"/>
              <a:t>kedudukan</a:t>
            </a:r>
            <a:r>
              <a:rPr lang="en-MY" dirty="0"/>
              <a:t> </a:t>
            </a:r>
            <a:r>
              <a:rPr lang="en-MY" dirty="0" err="1"/>
              <a:t>urusan</a:t>
            </a:r>
            <a:r>
              <a:rPr lang="en-MY" dirty="0"/>
              <a:t> </a:t>
            </a:r>
            <a:r>
              <a:rPr lang="en-MY" dirty="0" err="1"/>
              <a:t>permintaan</a:t>
            </a:r>
            <a:r>
              <a:rPr lang="en-MY" dirty="0"/>
              <a:t> </a:t>
            </a:r>
            <a:r>
              <a:rPr lang="en-MY" dirty="0" err="1"/>
              <a:t>anda</a:t>
            </a:r>
            <a:endParaRPr lang="en-MY" dirty="0"/>
          </a:p>
          <a:p>
            <a:r>
              <a:rPr lang="en-MY" dirty="0"/>
              <a:t>- [Support Status] = “</a:t>
            </a:r>
            <a:r>
              <a:rPr lang="en-MY" dirty="0" err="1">
                <a:solidFill>
                  <a:srgbClr val="FF0000"/>
                </a:solidFill>
              </a:rPr>
              <a:t>Tindakan</a:t>
            </a:r>
            <a:r>
              <a:rPr lang="en-MY" dirty="0">
                <a:solidFill>
                  <a:srgbClr val="FF0000"/>
                </a:solidFill>
              </a:rPr>
              <a:t> pusat </a:t>
            </a:r>
            <a:r>
              <a:rPr lang="en-MY" dirty="0" err="1">
                <a:solidFill>
                  <a:srgbClr val="FF0000"/>
                </a:solidFill>
              </a:rPr>
              <a:t>diperlukan</a:t>
            </a:r>
            <a:r>
              <a:rPr lang="en-MY" dirty="0"/>
              <a:t>”. </a:t>
            </a:r>
            <a:r>
              <a:rPr lang="en-MY" dirty="0" err="1"/>
              <a:t>Sila</a:t>
            </a:r>
            <a:r>
              <a:rPr lang="en-MY" dirty="0"/>
              <a:t> </a:t>
            </a:r>
            <a:r>
              <a:rPr lang="en-MY" dirty="0" err="1"/>
              <a:t>uruskan</a:t>
            </a:r>
            <a:r>
              <a:rPr lang="en-MY" dirty="0"/>
              <a:t> dan </a:t>
            </a:r>
            <a:r>
              <a:rPr lang="en-MY" dirty="0" err="1"/>
              <a:t>bertindaklah</a:t>
            </a:r>
            <a:r>
              <a:rPr lang="en-MY" dirty="0"/>
              <a:t> </a:t>
            </a:r>
            <a:r>
              <a:rPr lang="en-MY" dirty="0" err="1"/>
              <a:t>apa</a:t>
            </a:r>
            <a:r>
              <a:rPr lang="en-MY" dirty="0"/>
              <a:t> yang </a:t>
            </a:r>
            <a:r>
              <a:rPr lang="en-MY" dirty="0" err="1"/>
              <a:t>diminta</a:t>
            </a:r>
            <a:r>
              <a:rPr lang="en-MY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94576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21100-6221-452B-8372-194120A5B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816"/>
            <a:ext cx="10515600" cy="701675"/>
          </a:xfrm>
        </p:spPr>
        <p:txBody>
          <a:bodyPr>
            <a:normAutofit/>
          </a:bodyPr>
          <a:lstStyle/>
          <a:p>
            <a:r>
              <a:rPr lang="en-MY" sz="2800" dirty="0"/>
              <a:t>[Support Status] = “</a:t>
            </a:r>
            <a:r>
              <a:rPr lang="en-MY" sz="2800" dirty="0" err="1">
                <a:solidFill>
                  <a:srgbClr val="FF0000"/>
                </a:solidFill>
              </a:rPr>
              <a:t>Tindakan</a:t>
            </a:r>
            <a:r>
              <a:rPr lang="en-MY" sz="2800" dirty="0">
                <a:solidFill>
                  <a:srgbClr val="FF0000"/>
                </a:solidFill>
              </a:rPr>
              <a:t> pusat </a:t>
            </a:r>
            <a:r>
              <a:rPr lang="en-MY" sz="2800" dirty="0" err="1">
                <a:solidFill>
                  <a:srgbClr val="FF0000"/>
                </a:solidFill>
              </a:rPr>
              <a:t>diperlukan</a:t>
            </a:r>
            <a:r>
              <a:rPr lang="en-MY" sz="2800" dirty="0"/>
              <a:t>”. 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35A9BC2-423A-4EBE-8FEE-7D5FC74B6147}"/>
              </a:ext>
            </a:extLst>
          </p:cNvPr>
          <p:cNvGrpSpPr/>
          <p:nvPr/>
        </p:nvGrpSpPr>
        <p:grpSpPr>
          <a:xfrm>
            <a:off x="838200" y="1205346"/>
            <a:ext cx="10658475" cy="5392509"/>
            <a:chOff x="838200" y="1205346"/>
            <a:chExt cx="10658475" cy="5392509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A6680377-E9E5-4B91-B347-1128C067190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1616280"/>
              <a:ext cx="10658475" cy="4981575"/>
            </a:xfrm>
            <a:prstGeom prst="rect">
              <a:avLst/>
            </a:prstGeom>
            <a:solidFill>
              <a:srgbClr val="00FF00"/>
            </a:solidFill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DD2FDEB-8B84-4437-9869-1635E088BF15}"/>
                </a:ext>
              </a:extLst>
            </p:cNvPr>
            <p:cNvSpPr/>
            <p:nvPr/>
          </p:nvSpPr>
          <p:spPr>
            <a:xfrm>
              <a:off x="838200" y="1205346"/>
              <a:ext cx="958288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MY" dirty="0" err="1"/>
                <a:t>Ini</a:t>
              </a:r>
              <a:r>
                <a:rPr lang="en-MY" dirty="0"/>
                <a:t> </a:t>
              </a:r>
              <a:r>
                <a:rPr lang="en-MY" dirty="0" err="1"/>
                <a:t>adalah</a:t>
              </a:r>
              <a:r>
                <a:rPr lang="en-MY" dirty="0"/>
                <a:t> </a:t>
              </a:r>
              <a:r>
                <a:rPr lang="en-MY" dirty="0" err="1"/>
                <a:t>permintaan</a:t>
              </a:r>
              <a:r>
                <a:rPr lang="en-MY" dirty="0"/>
                <a:t> </a:t>
              </a:r>
              <a:r>
                <a:rPr lang="en-MY" dirty="0" err="1"/>
                <a:t>daripada</a:t>
              </a:r>
              <a:r>
                <a:rPr lang="en-MY" dirty="0"/>
                <a:t> NRR </a:t>
              </a:r>
              <a:r>
                <a:rPr lang="en-MY" dirty="0" err="1"/>
                <a:t>untuk</a:t>
              </a:r>
              <a:r>
                <a:rPr lang="en-MY" dirty="0"/>
                <a:t> </a:t>
              </a:r>
              <a:r>
                <a:rPr lang="en-MY" dirty="0" err="1"/>
                <a:t>menyelesaikan</a:t>
              </a:r>
              <a:r>
                <a:rPr lang="en-MY" dirty="0"/>
                <a:t> </a:t>
              </a:r>
              <a:r>
                <a:rPr lang="en-MY" dirty="0" err="1"/>
                <a:t>keperluan</a:t>
              </a:r>
              <a:r>
                <a:rPr lang="en-MY" dirty="0"/>
                <a:t>. </a:t>
              </a:r>
              <a:r>
                <a:rPr lang="en-MY" dirty="0" err="1"/>
                <a:t>Sila</a:t>
              </a:r>
              <a:r>
                <a:rPr lang="en-MY" dirty="0"/>
                <a:t> </a:t>
              </a:r>
              <a:r>
                <a:rPr lang="en-MY" dirty="0" err="1"/>
                <a:t>uruskan</a:t>
              </a:r>
              <a:r>
                <a:rPr lang="en-MY" dirty="0"/>
                <a:t> </a:t>
              </a:r>
              <a:r>
                <a:rPr lang="en-MY" dirty="0" err="1"/>
                <a:t>dengan</a:t>
              </a:r>
              <a:r>
                <a:rPr lang="en-MY" dirty="0"/>
                <a:t> </a:t>
              </a:r>
              <a:r>
                <a:rPr lang="en-MY" dirty="0" err="1"/>
                <a:t>segeranya</a:t>
              </a:r>
              <a:r>
                <a:rPr lang="en-MY" dirty="0"/>
                <a:t>!</a:t>
              </a:r>
            </a:p>
          </p:txBody>
        </p:sp>
        <p:sp>
          <p:nvSpPr>
            <p:cNvPr id="7" name="Speech Bubble: Rectangle with Corners Rounded 6">
              <a:extLst>
                <a:ext uri="{FF2B5EF4-FFF2-40B4-BE49-F238E27FC236}">
                  <a16:creationId xmlns:a16="http://schemas.microsoft.com/office/drawing/2014/main" id="{FA364A88-EBF9-4164-8089-F192A68CA5BC}"/>
                </a:ext>
              </a:extLst>
            </p:cNvPr>
            <p:cNvSpPr/>
            <p:nvPr/>
          </p:nvSpPr>
          <p:spPr>
            <a:xfrm>
              <a:off x="7608243" y="3429000"/>
              <a:ext cx="2244565" cy="1001761"/>
            </a:xfrm>
            <a:prstGeom prst="wedgeRoundRectCallout">
              <a:avLst>
                <a:gd name="adj1" fmla="val -59872"/>
                <a:gd name="adj2" fmla="val 89885"/>
                <a:gd name="adj3" fmla="val 16667"/>
              </a:avLst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2. </a:t>
              </a:r>
              <a:r>
                <a:rPr lang="en-MY" sz="1400" dirty="0" err="1">
                  <a:solidFill>
                    <a:schemeClr val="tx1"/>
                  </a:solidFill>
                </a:rPr>
                <a:t>Pilih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b="1" dirty="0">
                  <a:solidFill>
                    <a:srgbClr val="FF0000"/>
                  </a:solidFill>
                </a:rPr>
                <a:t>[</a:t>
              </a:r>
              <a:r>
                <a:rPr lang="en-MY" sz="1400" b="1" dirty="0" err="1">
                  <a:solidFill>
                    <a:srgbClr val="FF0000"/>
                  </a:solidFill>
                </a:rPr>
                <a:t>Tidakan</a:t>
              </a:r>
              <a:r>
                <a:rPr lang="en-MY" sz="1400" b="1" dirty="0">
                  <a:solidFill>
                    <a:srgbClr val="FF0000"/>
                  </a:solidFill>
                </a:rPr>
                <a:t> </a:t>
              </a:r>
              <a:r>
                <a:rPr lang="en-MY" sz="1400" b="1" dirty="0" err="1">
                  <a:solidFill>
                    <a:srgbClr val="FF0000"/>
                  </a:solidFill>
                </a:rPr>
                <a:t>pust</a:t>
              </a:r>
              <a:r>
                <a:rPr lang="en-MY" sz="1400" b="1" dirty="0">
                  <a:solidFill>
                    <a:srgbClr val="FF0000"/>
                  </a:solidFill>
                </a:rPr>
                <a:t> </a:t>
              </a:r>
              <a:r>
                <a:rPr lang="en-MY" sz="1400" b="1" dirty="0" err="1">
                  <a:solidFill>
                    <a:srgbClr val="FF0000"/>
                  </a:solidFill>
                </a:rPr>
                <a:t>diperlukan</a:t>
              </a:r>
              <a:r>
                <a:rPr lang="en-MY" sz="1400" dirty="0">
                  <a:solidFill>
                    <a:schemeClr val="tx1"/>
                  </a:solidFill>
                </a:rPr>
                <a:t>] </a:t>
              </a:r>
              <a:r>
                <a:rPr lang="en-MY" sz="1400" dirty="0" err="1">
                  <a:solidFill>
                    <a:schemeClr val="tx1"/>
                  </a:solidFill>
                </a:rPr>
                <a:t>untuk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pemantauan</a:t>
              </a:r>
              <a:r>
                <a:rPr lang="en-MY" sz="1400" dirty="0">
                  <a:solidFill>
                    <a:schemeClr val="tx1"/>
                  </a:solidFill>
                </a:rPr>
                <a:t> dan </a:t>
              </a:r>
              <a:r>
                <a:rPr lang="en-MY" sz="1400" dirty="0" err="1">
                  <a:solidFill>
                    <a:schemeClr val="tx1"/>
                  </a:solidFill>
                </a:rPr>
                <a:t>tidakan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susuran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anda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8" name="Speech Bubble: Rectangle with Corners Rounded 7">
              <a:extLst>
                <a:ext uri="{FF2B5EF4-FFF2-40B4-BE49-F238E27FC236}">
                  <a16:creationId xmlns:a16="http://schemas.microsoft.com/office/drawing/2014/main" id="{BFFFB1AF-EA01-490C-B100-658F51108636}"/>
                </a:ext>
              </a:extLst>
            </p:cNvPr>
            <p:cNvSpPr/>
            <p:nvPr/>
          </p:nvSpPr>
          <p:spPr>
            <a:xfrm>
              <a:off x="9852808" y="4513491"/>
              <a:ext cx="1500992" cy="521084"/>
            </a:xfrm>
            <a:prstGeom prst="wedgeRoundRectCallout">
              <a:avLst>
                <a:gd name="adj1" fmla="val 34146"/>
                <a:gd name="adj2" fmla="val 235302"/>
                <a:gd name="adj3" fmla="val 16667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3. </a:t>
              </a:r>
              <a:r>
                <a:rPr lang="en-MY" sz="1400" dirty="0" err="1">
                  <a:solidFill>
                    <a:schemeClr val="tx1"/>
                  </a:solidFill>
                </a:rPr>
                <a:t>Klik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untuk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tindakan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susuran</a:t>
              </a:r>
              <a:endParaRPr lang="en-MY" sz="1400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8C27385F-47E4-431D-874F-1CFC157CF23A}"/>
                </a:ext>
              </a:extLst>
            </p:cNvPr>
            <p:cNvSpPr/>
            <p:nvPr/>
          </p:nvSpPr>
          <p:spPr>
            <a:xfrm>
              <a:off x="962891" y="4414249"/>
              <a:ext cx="1291375" cy="198408"/>
            </a:xfrm>
            <a:prstGeom prst="round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10" name="Speech Bubble: Rectangle with Corners Rounded 9">
              <a:extLst>
                <a:ext uri="{FF2B5EF4-FFF2-40B4-BE49-F238E27FC236}">
                  <a16:creationId xmlns:a16="http://schemas.microsoft.com/office/drawing/2014/main" id="{E441F45A-9265-4DD6-A89B-91BF94FBA1A6}"/>
                </a:ext>
              </a:extLst>
            </p:cNvPr>
            <p:cNvSpPr/>
            <p:nvPr/>
          </p:nvSpPr>
          <p:spPr>
            <a:xfrm>
              <a:off x="2475938" y="3909677"/>
              <a:ext cx="1039483" cy="383061"/>
            </a:xfrm>
            <a:prstGeom prst="wedgeRoundRectCallout">
              <a:avLst>
                <a:gd name="adj1" fmla="val -63333"/>
                <a:gd name="adj2" fmla="val 98856"/>
                <a:gd name="adj3" fmla="val 16667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1. </a:t>
              </a:r>
              <a:r>
                <a:rPr lang="en-MY" sz="1400" dirty="0" err="1">
                  <a:solidFill>
                    <a:schemeClr val="tx1"/>
                  </a:solidFill>
                </a:rPr>
                <a:t>Klik</a:t>
              </a:r>
              <a:r>
                <a:rPr lang="en-MY" sz="1400" dirty="0">
                  <a:solidFill>
                    <a:schemeClr val="tx1"/>
                  </a:solidFill>
                </a:rPr>
                <a:t> </a:t>
              </a:r>
              <a:r>
                <a:rPr lang="en-MY" sz="1400" dirty="0" err="1">
                  <a:solidFill>
                    <a:schemeClr val="tx1"/>
                  </a:solidFill>
                </a:rPr>
                <a:t>ini</a:t>
              </a:r>
              <a:endParaRPr lang="en-MY" sz="14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0461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7703</TotalTime>
  <Words>533</Words>
  <Application>Microsoft Office PowerPoint</Application>
  <PresentationFormat>Widescreen</PresentationFormat>
  <Paragraphs>71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Change request module</vt:lpstr>
      <vt:lpstr>Introduction to [Change Request] module</vt:lpstr>
      <vt:lpstr>Get the patient record</vt:lpstr>
      <vt:lpstr>Patient Information- correction</vt:lpstr>
      <vt:lpstr>Change Request screen</vt:lpstr>
      <vt:lpstr>Change Request- at individual forms</vt:lpstr>
      <vt:lpstr>PowerPoint Presentation</vt:lpstr>
      <vt:lpstr>[Change Request] module</vt:lpstr>
      <vt:lpstr>[Support Status] = “Tindakan pusat diperlukan”. </vt:lpstr>
      <vt:lpstr>Support Status] = “Tindakan pusat diperlukan”.</vt:lpstr>
      <vt:lpstr>Change request_Approved / Completed</vt:lpstr>
      <vt:lpstr>Change Request- tidak perlu </vt:lpstr>
      <vt:lpstr>THANK YOU FOR YOUR SUPPORT Selamat menggunakan eNRR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request</dc:title>
  <dc:creator>Lee Day Guat</dc:creator>
  <cp:lastModifiedBy>Lee Day Guat</cp:lastModifiedBy>
  <cp:revision>130</cp:revision>
  <cp:lastPrinted>2018-12-07T03:34:37Z</cp:lastPrinted>
  <dcterms:created xsi:type="dcterms:W3CDTF">2018-10-13T07:43:15Z</dcterms:created>
  <dcterms:modified xsi:type="dcterms:W3CDTF">2019-08-13T05:22:43Z</dcterms:modified>
</cp:coreProperties>
</file>